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30" r:id="rId2"/>
    <p:sldMasterId id="2147483747" r:id="rId3"/>
  </p:sldMasterIdLst>
  <p:notesMasterIdLst>
    <p:notesMasterId r:id="rId42"/>
  </p:notesMasterIdLst>
  <p:sldIdLst>
    <p:sldId id="257" r:id="rId4"/>
    <p:sldId id="1101" r:id="rId5"/>
    <p:sldId id="1102" r:id="rId6"/>
    <p:sldId id="258" r:id="rId7"/>
    <p:sldId id="1103" r:id="rId8"/>
    <p:sldId id="1104" r:id="rId9"/>
    <p:sldId id="1105" r:id="rId10"/>
    <p:sldId id="796" r:id="rId11"/>
    <p:sldId id="1106" r:id="rId12"/>
    <p:sldId id="1107" r:id="rId13"/>
    <p:sldId id="1108" r:id="rId14"/>
    <p:sldId id="1109" r:id="rId15"/>
    <p:sldId id="1110" r:id="rId16"/>
    <p:sldId id="1111" r:id="rId17"/>
    <p:sldId id="1112" r:id="rId18"/>
    <p:sldId id="1113" r:id="rId19"/>
    <p:sldId id="1114" r:id="rId20"/>
    <p:sldId id="1115" r:id="rId21"/>
    <p:sldId id="1116" r:id="rId22"/>
    <p:sldId id="1117" r:id="rId23"/>
    <p:sldId id="1118" r:id="rId24"/>
    <p:sldId id="809" r:id="rId25"/>
    <p:sldId id="1119" r:id="rId26"/>
    <p:sldId id="1120" r:id="rId27"/>
    <p:sldId id="1121" r:id="rId28"/>
    <p:sldId id="1136" r:id="rId29"/>
    <p:sldId id="1122" r:id="rId30"/>
    <p:sldId id="1123" r:id="rId31"/>
    <p:sldId id="1124" r:id="rId32"/>
    <p:sldId id="1125" r:id="rId33"/>
    <p:sldId id="1063" r:id="rId34"/>
    <p:sldId id="1130" r:id="rId35"/>
    <p:sldId id="1131" r:id="rId36"/>
    <p:sldId id="1132" r:id="rId37"/>
    <p:sldId id="1133" r:id="rId38"/>
    <p:sldId id="1134" r:id="rId39"/>
    <p:sldId id="1135" r:id="rId40"/>
    <p:sldId id="819" r:id="rId41"/>
  </p:sldIdLst>
  <p:sldSz cx="12192000" cy="6858000"/>
  <p:notesSz cx="7010400" cy="9296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98" userDrawn="1">
          <p15:clr>
            <a:srgbClr val="A4A3A4"/>
          </p15:clr>
        </p15:guide>
        <p15:guide id="4" pos="2706" userDrawn="1">
          <p15:clr>
            <a:srgbClr val="A4A3A4"/>
          </p15:clr>
        </p15:guide>
        <p15:guide id="5" pos="4679" userDrawn="1">
          <p15:clr>
            <a:srgbClr val="A4A3A4"/>
          </p15:clr>
        </p15:guide>
        <p15:guide id="6" pos="6788" userDrawn="1">
          <p15:clr>
            <a:srgbClr val="A4A3A4"/>
          </p15:clr>
        </p15:guide>
        <p15:guide id="7" orient="horz" pos="1298" userDrawn="1">
          <p15:clr>
            <a:srgbClr val="A4A3A4"/>
          </p15:clr>
        </p15:guide>
        <p15:guide id="8" orient="horz" pos="2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56B16-1A0F-486C-9EFF-AC85C82918BE}" v="63" dt="2025-10-06T18:10:18.528"/>
    <p1510:client id="{FCAD3DDA-6CAD-4F92-AC99-2F302DD940DC}" v="10" dt="2025-10-06T10:24:49.208"/>
  </p1510:revLst>
</p1510:revInfo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s de Jong" userId="7ee30d2f87050f3b" providerId="LiveId" clId="{01FF063C-D125-4F7D-9E84-FC4AAD3C62E8}"/>
    <pc:docChg chg="modSld sldOrd">
      <pc:chgData name="Kees de Jong" userId="7ee30d2f87050f3b" providerId="LiveId" clId="{01FF063C-D125-4F7D-9E84-FC4AAD3C62E8}" dt="2025-10-06T18:10:07.901" v="290" actId="20577"/>
      <pc:docMkLst>
        <pc:docMk/>
      </pc:docMkLst>
      <pc:sldChg chg="modSp modNotesTx">
        <pc:chgData name="Kees de Jong" userId="7ee30d2f87050f3b" providerId="LiveId" clId="{01FF063C-D125-4F7D-9E84-FC4AAD3C62E8}" dt="2025-10-06T18:08:23.527" v="257" actId="207"/>
        <pc:sldMkLst>
          <pc:docMk/>
          <pc:sldMk cId="1887818357" sldId="1063"/>
        </pc:sldMkLst>
        <pc:spChg chg="mod">
          <ac:chgData name="Kees de Jong" userId="7ee30d2f87050f3b" providerId="LiveId" clId="{01FF063C-D125-4F7D-9E84-FC4AAD3C62E8}" dt="2025-10-06T18:08:23.527" v="257" actId="207"/>
          <ac:spMkLst>
            <pc:docMk/>
            <pc:sldMk cId="1887818357" sldId="1063"/>
            <ac:spMk id="20" creationId="{F46D0CA5-2E3D-4A1E-A9BE-4AED8FCC2AE9}"/>
          </ac:spMkLst>
        </pc:spChg>
      </pc:sldChg>
      <pc:sldChg chg="modSp">
        <pc:chgData name="Kees de Jong" userId="7ee30d2f87050f3b" providerId="LiveId" clId="{01FF063C-D125-4F7D-9E84-FC4AAD3C62E8}" dt="2025-10-06T10:17:48.882" v="2" actId="1076"/>
        <pc:sldMkLst>
          <pc:docMk/>
          <pc:sldMk cId="4268945536" sldId="1122"/>
        </pc:sldMkLst>
        <pc:spChg chg="mod">
          <ac:chgData name="Kees de Jong" userId="7ee30d2f87050f3b" providerId="LiveId" clId="{01FF063C-D125-4F7D-9E84-FC4AAD3C62E8}" dt="2025-10-06T10:17:48.882" v="2" actId="1076"/>
          <ac:spMkLst>
            <pc:docMk/>
            <pc:sldMk cId="4268945536" sldId="1122"/>
            <ac:spMk id="20" creationId="{D78BF743-1293-4924-A99D-3C3FE34A1831}"/>
          </ac:spMkLst>
        </pc:spChg>
      </pc:sldChg>
      <pc:sldChg chg="modSp">
        <pc:chgData name="Kees de Jong" userId="7ee30d2f87050f3b" providerId="LiveId" clId="{01FF063C-D125-4F7D-9E84-FC4AAD3C62E8}" dt="2025-10-06T10:18:00.154" v="3" actId="1076"/>
        <pc:sldMkLst>
          <pc:docMk/>
          <pc:sldMk cId="2266868803" sldId="1123"/>
        </pc:sldMkLst>
        <pc:spChg chg="mod">
          <ac:chgData name="Kees de Jong" userId="7ee30d2f87050f3b" providerId="LiveId" clId="{01FF063C-D125-4F7D-9E84-FC4AAD3C62E8}" dt="2025-10-06T10:18:00.154" v="3" actId="1076"/>
          <ac:spMkLst>
            <pc:docMk/>
            <pc:sldMk cId="2266868803" sldId="1123"/>
            <ac:spMk id="10" creationId="{8BC7517E-3A56-44D1-9A8D-C52B2985FADF}"/>
          </ac:spMkLst>
        </pc:spChg>
      </pc:sldChg>
      <pc:sldChg chg="modSp mod">
        <pc:chgData name="Kees de Jong" userId="7ee30d2f87050f3b" providerId="LiveId" clId="{01FF063C-D125-4F7D-9E84-FC4AAD3C62E8}" dt="2025-10-06T18:00:13.315" v="50" actId="20577"/>
        <pc:sldMkLst>
          <pc:docMk/>
          <pc:sldMk cId="2662428138" sldId="1125"/>
        </pc:sldMkLst>
        <pc:spChg chg="mod">
          <ac:chgData name="Kees de Jong" userId="7ee30d2f87050f3b" providerId="LiveId" clId="{01FF063C-D125-4F7D-9E84-FC4AAD3C62E8}" dt="2025-10-06T18:00:13.315" v="50" actId="20577"/>
          <ac:spMkLst>
            <pc:docMk/>
            <pc:sldMk cId="2662428138" sldId="1125"/>
            <ac:spMk id="3" creationId="{00000000-0000-0000-0000-000000000000}"/>
          </ac:spMkLst>
        </pc:spChg>
      </pc:sldChg>
      <pc:sldChg chg="modSp mod">
        <pc:chgData name="Kees de Jong" userId="7ee30d2f87050f3b" providerId="LiveId" clId="{01FF063C-D125-4F7D-9E84-FC4AAD3C62E8}" dt="2025-10-06T18:00:45.661" v="62" actId="207"/>
        <pc:sldMkLst>
          <pc:docMk/>
          <pc:sldMk cId="635147872" sldId="1130"/>
        </pc:sldMkLst>
        <pc:spChg chg="mod">
          <ac:chgData name="Kees de Jong" userId="7ee30d2f87050f3b" providerId="LiveId" clId="{01FF063C-D125-4F7D-9E84-FC4AAD3C62E8}" dt="2025-10-06T18:00:45.661" v="62" actId="207"/>
          <ac:spMkLst>
            <pc:docMk/>
            <pc:sldMk cId="635147872" sldId="1130"/>
            <ac:spMk id="8" creationId="{AA163111-B2F2-4B65-B111-F4B5BB07C732}"/>
          </ac:spMkLst>
        </pc:spChg>
      </pc:sldChg>
      <pc:sldChg chg="modSp modNotesTx">
        <pc:chgData name="Kees de Jong" userId="7ee30d2f87050f3b" providerId="LiveId" clId="{01FF063C-D125-4F7D-9E84-FC4AAD3C62E8}" dt="2025-10-06T18:08:01.474" v="250" actId="20577"/>
        <pc:sldMkLst>
          <pc:docMk/>
          <pc:sldMk cId="3913685941" sldId="1131"/>
        </pc:sldMkLst>
        <pc:spChg chg="mod">
          <ac:chgData name="Kees de Jong" userId="7ee30d2f87050f3b" providerId="LiveId" clId="{01FF063C-D125-4F7D-9E84-FC4AAD3C62E8}" dt="2025-10-06T18:08:01.474" v="250" actId="20577"/>
          <ac:spMkLst>
            <pc:docMk/>
            <pc:sldMk cId="3913685941" sldId="1131"/>
            <ac:spMk id="20" creationId="{F46D0CA5-2E3D-4A1E-A9BE-4AED8FCC2AE9}"/>
          </ac:spMkLst>
        </pc:spChg>
      </pc:sldChg>
      <pc:sldChg chg="modSp mod">
        <pc:chgData name="Kees de Jong" userId="7ee30d2f87050f3b" providerId="LiveId" clId="{01FF063C-D125-4F7D-9E84-FC4AAD3C62E8}" dt="2025-10-06T18:08:49.778" v="259" actId="20577"/>
        <pc:sldMkLst>
          <pc:docMk/>
          <pc:sldMk cId="1017791521" sldId="1132"/>
        </pc:sldMkLst>
        <pc:spChg chg="mod">
          <ac:chgData name="Kees de Jong" userId="7ee30d2f87050f3b" providerId="LiveId" clId="{01FF063C-D125-4F7D-9E84-FC4AAD3C62E8}" dt="2025-10-06T18:08:49.778" v="259" actId="20577"/>
          <ac:spMkLst>
            <pc:docMk/>
            <pc:sldMk cId="1017791521" sldId="1132"/>
            <ac:spMk id="3" creationId="{00000000-0000-0000-0000-000000000000}"/>
          </ac:spMkLst>
        </pc:spChg>
      </pc:sldChg>
      <pc:sldChg chg="modSp">
        <pc:chgData name="Kees de Jong" userId="7ee30d2f87050f3b" providerId="LiveId" clId="{01FF063C-D125-4F7D-9E84-FC4AAD3C62E8}" dt="2025-10-06T10:19:10.883" v="9" actId="20577"/>
        <pc:sldMkLst>
          <pc:docMk/>
          <pc:sldMk cId="2247950137" sldId="1133"/>
        </pc:sldMkLst>
        <pc:spChg chg="mod">
          <ac:chgData name="Kees de Jong" userId="7ee30d2f87050f3b" providerId="LiveId" clId="{01FF063C-D125-4F7D-9E84-FC4AAD3C62E8}" dt="2025-10-06T10:19:10.883" v="9" actId="20577"/>
          <ac:spMkLst>
            <pc:docMk/>
            <pc:sldMk cId="2247950137" sldId="1133"/>
            <ac:spMk id="20" creationId="{F46D0CA5-2E3D-4A1E-A9BE-4AED8FCC2AE9}"/>
          </ac:spMkLst>
        </pc:spChg>
      </pc:sldChg>
      <pc:sldChg chg="modSp mod">
        <pc:chgData name="Kees de Jong" userId="7ee30d2f87050f3b" providerId="LiveId" clId="{01FF063C-D125-4F7D-9E84-FC4AAD3C62E8}" dt="2025-10-06T18:10:07.901" v="290" actId="20577"/>
        <pc:sldMkLst>
          <pc:docMk/>
          <pc:sldMk cId="810068701" sldId="1134"/>
        </pc:sldMkLst>
        <pc:spChg chg="mod">
          <ac:chgData name="Kees de Jong" userId="7ee30d2f87050f3b" providerId="LiveId" clId="{01FF063C-D125-4F7D-9E84-FC4AAD3C62E8}" dt="2025-10-06T18:10:07.901" v="290" actId="20577"/>
          <ac:spMkLst>
            <pc:docMk/>
            <pc:sldMk cId="810068701" sldId="1134"/>
            <ac:spMk id="3" creationId="{00000000-0000-0000-0000-000000000000}"/>
          </ac:spMkLst>
        </pc:spChg>
      </pc:sldChg>
      <pc:sldChg chg="modSp mod">
        <pc:chgData name="Kees de Jong" userId="7ee30d2f87050f3b" providerId="LiveId" clId="{01FF063C-D125-4F7D-9E84-FC4AAD3C62E8}" dt="2025-10-06T18:09:37.694" v="279" actId="6549"/>
        <pc:sldMkLst>
          <pc:docMk/>
          <pc:sldMk cId="1240070748" sldId="1135"/>
        </pc:sldMkLst>
        <pc:spChg chg="mod">
          <ac:chgData name="Kees de Jong" userId="7ee30d2f87050f3b" providerId="LiveId" clId="{01FF063C-D125-4F7D-9E84-FC4AAD3C62E8}" dt="2025-10-06T18:09:37.694" v="279" actId="6549"/>
          <ac:spMkLst>
            <pc:docMk/>
            <pc:sldMk cId="1240070748" sldId="1135"/>
            <ac:spMk id="20" creationId="{F46D0CA5-2E3D-4A1E-A9BE-4AED8FCC2AE9}"/>
          </ac:spMkLst>
        </pc:spChg>
      </pc:sldChg>
      <pc:sldChg chg="addSp modSp mod ord">
        <pc:chgData name="Kees de Jong" userId="7ee30d2f87050f3b" providerId="LiveId" clId="{01FF063C-D125-4F7D-9E84-FC4AAD3C62E8}" dt="2025-10-06T10:25:27.051" v="23" actId="20577"/>
        <pc:sldMkLst>
          <pc:docMk/>
          <pc:sldMk cId="2051389334" sldId="1136"/>
        </pc:sldMkLst>
        <pc:spChg chg="mod">
          <ac:chgData name="Kees de Jong" userId="7ee30d2f87050f3b" providerId="LiveId" clId="{01FF063C-D125-4F7D-9E84-FC4AAD3C62E8}" dt="2025-10-06T10:25:27.051" v="23" actId="20577"/>
          <ac:spMkLst>
            <pc:docMk/>
            <pc:sldMk cId="2051389334" sldId="1136"/>
            <ac:spMk id="6" creationId="{DC385249-2DF3-EF1C-BF5D-2BA0BA160B4D}"/>
          </ac:spMkLst>
        </pc:spChg>
        <pc:grpChg chg="add mod">
          <ac:chgData name="Kees de Jong" userId="7ee30d2f87050f3b" providerId="LiveId" clId="{01FF063C-D125-4F7D-9E84-FC4AAD3C62E8}" dt="2025-10-06T10:24:49.208" v="12" actId="1076"/>
          <ac:grpSpMkLst>
            <pc:docMk/>
            <pc:sldMk cId="2051389334" sldId="1136"/>
            <ac:grpSpMk id="4" creationId="{0C5D12F1-AAAA-5AF6-B5F5-211FA67D83F5}"/>
          </ac:grpSpMkLst>
        </pc:grpChg>
        <pc:picChg chg="mod">
          <ac:chgData name="Kees de Jong" userId="7ee30d2f87050f3b" providerId="LiveId" clId="{01FF063C-D125-4F7D-9E84-FC4AAD3C62E8}" dt="2025-10-06T10:24:49.208" v="12" actId="1076"/>
          <ac:picMkLst>
            <pc:docMk/>
            <pc:sldMk cId="2051389334" sldId="1136"/>
            <ac:picMk id="5" creationId="{4862964C-C9C6-2406-1F74-C2306DCC6E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1D9B7-D136-4519-B81F-9B04C76C3DA9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566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59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Uitleggen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852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14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2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BD2EA8-A282-4B48-9D2F-04F4C72EBB48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74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417095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678" r:id="rId3"/>
    <p:sldLayoutId id="2147483727" r:id="rId4"/>
    <p:sldLayoutId id="2147483725" r:id="rId5"/>
    <p:sldLayoutId id="2147483726" r:id="rId6"/>
    <p:sldLayoutId id="2147483709" r:id="rId7"/>
    <p:sldLayoutId id="2147483746" r:id="rId8"/>
    <p:sldLayoutId id="2147483724" r:id="rId9"/>
    <p:sldLayoutId id="2147483728" r:id="rId10"/>
    <p:sldLayoutId id="2147483723" r:id="rId11"/>
    <p:sldLayoutId id="2147483729" r:id="rId12"/>
    <p:sldLayoutId id="2147483742" r:id="rId13"/>
    <p:sldLayoutId id="2147483743" r:id="rId14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71889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7A5BA76F-6AAB-49D5-94FD-9D6EC9879242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548679"/>
          </a:xfrm>
          <a:prstGeom prst="rect">
            <a:avLst/>
          </a:prstGeom>
          <a:solidFill>
            <a:srgbClr val="33335C"/>
          </a:solidFill>
        </p:spPr>
        <p:txBody>
          <a:bodyPr anchor="ctr">
            <a:norm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folHlink"/>
                </a:solidFill>
                <a:latin typeface="Arial" charset="0"/>
                <a:cs typeface="Arial" charset="0"/>
              </a:defRPr>
            </a:lvl9pPr>
          </a:lstStyle>
          <a:p>
            <a:endParaRPr lang="nl-NL" sz="2800" kern="0" dirty="0"/>
          </a:p>
        </p:txBody>
      </p:sp>
      <p:sp>
        <p:nvSpPr>
          <p:cNvPr id="10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195388"/>
            <a:ext cx="1166283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FF1F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A6C27A4-88F1-4E54-86BA-A432B2ADE964}"/>
              </a:ext>
            </a:extLst>
          </p:cNvPr>
          <p:cNvSpPr txBox="1">
            <a:spLocks/>
          </p:cNvSpPr>
          <p:nvPr userDrawn="1"/>
        </p:nvSpPr>
        <p:spPr>
          <a:xfrm>
            <a:off x="418744" y="1"/>
            <a:ext cx="11773256" cy="585663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lnSpc>
                <a:spcPct val="110000"/>
              </a:lnSpc>
              <a:spcBef>
                <a:spcPct val="75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0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200">
                <a:solidFill>
                  <a:schemeClr val="bg1"/>
                </a:solidFill>
                <a:latin typeface="+mn-lt"/>
                <a:cs typeface="+mn-cs"/>
              </a:defRPr>
            </a:lvl2pPr>
            <a:lvl3pPr marL="803275" indent="0" algn="l" rtl="0" eaLnBrk="1" fontAlgn="base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33335C"/>
              </a:buClr>
              <a:buFontTx/>
              <a:buNone/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1325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transition/>
  <p:hf sldNum="0"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fol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75000"/>
        </a:spcBef>
        <a:spcAft>
          <a:spcPct val="0"/>
        </a:spcAft>
        <a:buClr>
          <a:srgbClr val="C40D0F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25488" indent="-3635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rgbClr val="C40D0F"/>
        </a:buClr>
        <a:buFont typeface="Wingdings" pitchFamily="2" charset="2"/>
        <a:buChar char="Ø"/>
        <a:defRPr sz="2200">
          <a:solidFill>
            <a:schemeClr val="tx1"/>
          </a:solidFill>
          <a:latin typeface="+mn-lt"/>
          <a:cs typeface="+mn-cs"/>
        </a:defRPr>
      </a:lvl2pPr>
      <a:lvl3pPr marL="1166813" indent="-363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rgbClr val="C40D0F"/>
        </a:buClr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1697038" indent="-173038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j-lt"/>
          <a:cs typeface="+mn-cs"/>
        </a:defRPr>
      </a:lvl4pPr>
      <a:lvl5pPr marL="20399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5pPr>
      <a:lvl6pPr marL="24971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6pPr>
      <a:lvl7pPr marL="29543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7pPr>
      <a:lvl8pPr marL="34115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8pPr>
      <a:lvl9pPr marL="386873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546274" y="3039229"/>
            <a:ext cx="21371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kern="0" dirty="0">
                <a:solidFill>
                  <a:schemeClr val="bg1"/>
                </a:solidFill>
              </a:rPr>
              <a:t>Hoofdstuk </a:t>
            </a:r>
          </a:p>
          <a:p>
            <a:pPr algn="ctr"/>
            <a:r>
              <a:rPr lang="nl-NL" sz="2800" kern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Tijdelijke aanduiding voor inhoud 2"/>
          <p:cNvSpPr txBox="1">
            <a:spLocks/>
          </p:cNvSpPr>
          <p:nvPr/>
        </p:nvSpPr>
        <p:spPr>
          <a:xfrm>
            <a:off x="1553742" y="4077073"/>
            <a:ext cx="5982419" cy="223361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5488" indent="-363538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C40D0F"/>
              </a:buClr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66813" indent="-363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rgbClr val="C40D0F"/>
              </a:buClr>
              <a:buFont typeface="Verdana" pitchFamily="34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97038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j-lt"/>
                <a:cs typeface="+mn-cs"/>
              </a:defRPr>
            </a:lvl4pPr>
            <a:lvl5pPr marL="20399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5pPr>
            <a:lvl6pPr marL="24971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6pPr>
            <a:lvl7pPr marL="29543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7pPr>
            <a:lvl8pPr marL="34115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8pPr>
            <a:lvl9pPr marL="3868738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  <a:cs typeface="+mn-cs"/>
              </a:defRPr>
            </a:lvl9pPr>
          </a:lstStyle>
          <a:p>
            <a:pPr>
              <a:buClr>
                <a:srgbClr val="33335C"/>
              </a:buClr>
            </a:pPr>
            <a:r>
              <a:rPr lang="nl-NL" sz="2400" kern="0" dirty="0"/>
              <a:t>Het spel van de leider (2) </a:t>
            </a:r>
          </a:p>
          <a:p>
            <a:pPr lvl="1">
              <a:buClr>
                <a:srgbClr val="33335C"/>
              </a:buClr>
            </a:pPr>
            <a:r>
              <a:rPr lang="nl-NL" kern="0" dirty="0"/>
              <a:t>lengte slagen</a:t>
            </a:r>
          </a:p>
          <a:p>
            <a:pPr lvl="1">
              <a:buClr>
                <a:srgbClr val="33335C"/>
              </a:buClr>
            </a:pPr>
            <a:r>
              <a:rPr lang="nl-NL" kern="0" dirty="0"/>
              <a:t>de macht van troeven</a:t>
            </a:r>
          </a:p>
        </p:txBody>
      </p:sp>
    </p:spTree>
    <p:extLst>
      <p:ext uri="{BB962C8B-B14F-4D97-AF65-F5344CB8AC3E}">
        <p14:creationId xmlns:p14="http://schemas.microsoft.com/office/powerpoint/2010/main" val="13104364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Werkboek 3A-2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75032371-6DD7-43C5-95CA-14DBBD536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3562" y="745671"/>
            <a:ext cx="4190108" cy="4525962"/>
          </a:xfrm>
        </p:spPr>
        <p:txBody>
          <a:bodyPr/>
          <a:lstStyle/>
          <a:p>
            <a:r>
              <a:rPr lang="nl-NL" dirty="0"/>
              <a:t>Hoeveel slagen?</a:t>
            </a:r>
          </a:p>
          <a:p>
            <a:pPr lvl="1"/>
            <a:r>
              <a:rPr lang="nl-NL" dirty="0"/>
              <a:t>O-W: 3-3 </a:t>
            </a:r>
            <a:r>
              <a:rPr lang="nl-NL" dirty="0" err="1"/>
              <a:t>zitsel</a:t>
            </a:r>
            <a:endParaRPr lang="nl-NL" dirty="0"/>
          </a:p>
          <a:p>
            <a:pPr lvl="2"/>
            <a:r>
              <a:rPr lang="nl-NL" dirty="0"/>
              <a:t>4</a:t>
            </a:r>
          </a:p>
          <a:p>
            <a:pPr lvl="1"/>
            <a:r>
              <a:rPr lang="nl-NL" dirty="0"/>
              <a:t>O-W: 4-2 </a:t>
            </a:r>
            <a:r>
              <a:rPr lang="nl-NL" dirty="0" err="1"/>
              <a:t>zitsel</a:t>
            </a:r>
            <a:endParaRPr lang="nl-NL" dirty="0"/>
          </a:p>
          <a:p>
            <a:pPr lvl="2"/>
            <a:r>
              <a:rPr lang="nl-NL" dirty="0"/>
              <a:t>3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3469C14-B667-4247-ACD1-6789E770D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52" y="745671"/>
            <a:ext cx="2048306" cy="203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23E64452-8AC1-405C-A543-C9E2DFFA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52" y="4697145"/>
            <a:ext cx="2299590" cy="193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775C2D00-5470-4559-A2FB-F72536DB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76" y="2720339"/>
            <a:ext cx="1750874" cy="185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378A7A08-DB81-4BA5-B799-AB07D4321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268" y="2641807"/>
            <a:ext cx="2003924" cy="180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8A9C9E01-48B9-4447-B9CB-BBE79A9C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51" y="2720339"/>
            <a:ext cx="2142923" cy="183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11BE6C2B-A749-4C9B-B288-CD4E4F7C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931" y="2660468"/>
            <a:ext cx="1514507" cy="181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915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Werkboek 3A-3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75032371-6DD7-43C5-95CA-14DBBD536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3562" y="745671"/>
            <a:ext cx="4190108" cy="4525962"/>
          </a:xfrm>
        </p:spPr>
        <p:txBody>
          <a:bodyPr/>
          <a:lstStyle/>
          <a:p>
            <a:r>
              <a:rPr lang="nl-NL" dirty="0"/>
              <a:t>Hoeveel slagen?</a:t>
            </a:r>
          </a:p>
          <a:p>
            <a:pPr lvl="1"/>
            <a:r>
              <a:rPr lang="nl-NL" dirty="0"/>
              <a:t>O-W: 3-2 </a:t>
            </a:r>
            <a:r>
              <a:rPr lang="nl-NL" dirty="0" err="1"/>
              <a:t>zitsel</a:t>
            </a:r>
            <a:endParaRPr lang="nl-NL" dirty="0"/>
          </a:p>
          <a:p>
            <a:pPr lvl="2"/>
            <a:r>
              <a:rPr lang="nl-NL" dirty="0"/>
              <a:t>3</a:t>
            </a:r>
          </a:p>
          <a:p>
            <a:pPr lvl="1"/>
            <a:r>
              <a:rPr lang="nl-NL" dirty="0"/>
              <a:t>O-W: 4-1 </a:t>
            </a:r>
            <a:r>
              <a:rPr lang="nl-NL" dirty="0" err="1"/>
              <a:t>zitsel</a:t>
            </a:r>
            <a:endParaRPr lang="nl-NL" dirty="0"/>
          </a:p>
          <a:p>
            <a:pPr lvl="2"/>
            <a:r>
              <a:rPr lang="nl-NL" dirty="0"/>
              <a:t>2</a:t>
            </a:r>
          </a:p>
          <a:p>
            <a:pPr lvl="1"/>
            <a:r>
              <a:rPr lang="nl-NL" dirty="0"/>
              <a:t>O-W: 5-0 </a:t>
            </a:r>
            <a:r>
              <a:rPr lang="nl-NL" dirty="0" err="1"/>
              <a:t>zitsel</a:t>
            </a:r>
            <a:endParaRPr lang="nl-NL" dirty="0"/>
          </a:p>
          <a:p>
            <a:pPr lvl="2"/>
            <a:r>
              <a:rPr lang="nl-NL" dirty="0"/>
              <a:t>1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5091F67-5F6A-45F5-B37E-00699726F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21" y="836711"/>
            <a:ext cx="2659695" cy="192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58DA42E4-FA25-4B48-BD16-28D23DE2F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5" y="4708067"/>
            <a:ext cx="1963201" cy="184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0F845BB4-A92C-485B-8ADC-D5B72F8F3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869" y="2812074"/>
            <a:ext cx="1871052" cy="187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D831843-FD32-41AE-8154-780A5A0FA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918" y="2765982"/>
            <a:ext cx="1589633" cy="187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7253AFD8-731E-4CDD-831F-B65C1042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07" y="2810464"/>
            <a:ext cx="2217018" cy="18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B572A805-34F4-4591-9FCD-A89890228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732" y="2790458"/>
            <a:ext cx="1451967" cy="18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FA3CAE5B-0EB7-4607-80E8-6E48CB76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08" y="2810463"/>
            <a:ext cx="2294080" cy="189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326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Werkboek 3A-4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75032371-6DD7-43C5-95CA-14DBBD536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3562" y="745671"/>
            <a:ext cx="4190108" cy="4525962"/>
          </a:xfrm>
        </p:spPr>
        <p:txBody>
          <a:bodyPr/>
          <a:lstStyle/>
          <a:p>
            <a:r>
              <a:rPr lang="nl-NL" dirty="0"/>
              <a:t>Hoeveel slagen?</a:t>
            </a:r>
          </a:p>
          <a:p>
            <a:pPr lvl="1"/>
            <a:r>
              <a:rPr lang="nl-NL" dirty="0"/>
              <a:t>minimaal</a:t>
            </a:r>
          </a:p>
          <a:p>
            <a:pPr lvl="2"/>
            <a:r>
              <a:rPr lang="nl-NL" dirty="0"/>
              <a:t>2</a:t>
            </a:r>
          </a:p>
          <a:p>
            <a:pPr lvl="1"/>
            <a:r>
              <a:rPr lang="nl-NL" dirty="0"/>
              <a:t>maximaal</a:t>
            </a:r>
          </a:p>
          <a:p>
            <a:pPr lvl="2"/>
            <a:r>
              <a:rPr lang="nl-NL" dirty="0"/>
              <a:t>3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66979B4-2606-4DDC-BC53-C881D3D2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98" y="872342"/>
            <a:ext cx="2279787" cy="195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D24E492A-D624-4693-B76B-A367210D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477" y="4612591"/>
            <a:ext cx="2334627" cy="1927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C4BDEF88-B91D-4A03-A3B0-406998D67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50" y="2844227"/>
            <a:ext cx="1974774" cy="169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C02810DA-0220-4FEC-8EF0-807E1A091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417" y="2799892"/>
            <a:ext cx="1363320" cy="167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8BF980CF-6894-4F6F-8036-5A784844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863" y="2780984"/>
            <a:ext cx="1444211" cy="169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4DA4E150-2702-4BEA-813B-8D4E0113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61" y="2830922"/>
            <a:ext cx="2138637" cy="171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508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Kansen (1)</a:t>
            </a:r>
            <a:endParaRPr lang="nl-NL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75032371-6DD7-43C5-95CA-14DBBD536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3562" y="745671"/>
            <a:ext cx="4190108" cy="1958580"/>
          </a:xfrm>
        </p:spPr>
        <p:txBody>
          <a:bodyPr/>
          <a:lstStyle/>
          <a:p>
            <a:pPr lvl="0"/>
            <a:r>
              <a:rPr lang="nl-NL" dirty="0">
                <a:solidFill>
                  <a:srgbClr val="000000"/>
                </a:solidFill>
              </a:rPr>
              <a:t>Kans (%) op 2 schoppenslagen?</a:t>
            </a:r>
          </a:p>
          <a:p>
            <a:pPr lvl="1"/>
            <a:r>
              <a:rPr lang="nl-NL" dirty="0">
                <a:solidFill>
                  <a:srgbClr val="000000"/>
                </a:solidFill>
              </a:rPr>
              <a:t>50%</a:t>
            </a:r>
          </a:p>
          <a:p>
            <a:pPr lvl="2"/>
            <a:r>
              <a:rPr lang="nl-NL" dirty="0">
                <a:solidFill>
                  <a:srgbClr val="000000"/>
                </a:solidFill>
              </a:rPr>
              <a:t>♠H bij West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  <p:sp>
        <p:nvSpPr>
          <p:cNvPr id="10" name="Afgeronde rechthoek 8">
            <a:extLst>
              <a:ext uri="{FF2B5EF4-FFF2-40B4-BE49-F238E27FC236}">
                <a16:creationId xmlns:a16="http://schemas.microsoft.com/office/drawing/2014/main" id="{A8EBA2FB-6F23-44F3-8DA2-0661E283F636}"/>
              </a:ext>
            </a:extLst>
          </p:cNvPr>
          <p:cNvSpPr/>
          <p:nvPr/>
        </p:nvSpPr>
        <p:spPr bwMode="auto">
          <a:xfrm>
            <a:off x="771155" y="3318805"/>
            <a:ext cx="3721893" cy="1857463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40D0F"/>
              </a:buClr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Spelen naar de ‘kanskaart ♠V’ geeft een kans van 50% op een extra slag</a:t>
            </a:r>
          </a:p>
          <a:p>
            <a:pPr>
              <a:buClr>
                <a:srgbClr val="C40D0F"/>
              </a:buClr>
            </a:pPr>
            <a:endParaRPr lang="nl-NL" sz="2400" dirty="0">
              <a:solidFill>
                <a:srgbClr val="000000"/>
              </a:solidFill>
              <a:latin typeface="+mj-lt"/>
            </a:endParaRPr>
          </a:p>
          <a:p>
            <a:pPr>
              <a:buClr>
                <a:srgbClr val="C40D0F"/>
              </a:buClr>
            </a:pPr>
            <a:endParaRPr lang="nl-NL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FA9F340-448C-462F-9888-507BDCFE7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285" y="788869"/>
            <a:ext cx="1603744" cy="196649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1AA5E20-75B4-4704-AA5C-3E1560FDA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286" y="4605299"/>
            <a:ext cx="1603743" cy="1975342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F086EB7B-0328-40DC-819A-605FE70BC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178" y="2806737"/>
            <a:ext cx="2125484" cy="185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16EC5701-BAEA-4E40-B62D-A8DE302FA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60" y="2855246"/>
            <a:ext cx="2238559" cy="18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5399AE6B-34A4-48E6-BCDF-2CCF08995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60" y="2866545"/>
            <a:ext cx="2238559" cy="18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4FF65F89-A569-490B-8404-39DC2D790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827" y="2806737"/>
            <a:ext cx="2241360" cy="185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550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Kansen (2)</a:t>
            </a:r>
            <a:endParaRPr lang="nl-NL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07A3FDAB-2DFF-4775-AFDB-ADA88B7BD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813" y="765175"/>
            <a:ext cx="4589140" cy="28087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dirty="0">
                <a:latin typeface="+mj-lt"/>
              </a:rPr>
              <a:t>7 kaarten; hoeveel O-W 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latin typeface="+mj-lt"/>
              </a:rPr>
              <a:t>6</a:t>
            </a: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endParaRPr lang="nl-NL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nl-NL" dirty="0">
                <a:latin typeface="+mj-lt"/>
              </a:rPr>
              <a:t>Hoeveel slagen achter elkaar bij 4-2 </a:t>
            </a:r>
            <a:r>
              <a:rPr lang="nl-NL" dirty="0" err="1">
                <a:latin typeface="+mj-lt"/>
              </a:rPr>
              <a:t>zitsel</a:t>
            </a:r>
            <a:r>
              <a:rPr lang="nl-NL" dirty="0">
                <a:latin typeface="+mj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latin typeface="+mj-lt"/>
              </a:rPr>
              <a:t>3</a:t>
            </a:r>
          </a:p>
          <a:p>
            <a:pPr>
              <a:lnSpc>
                <a:spcPct val="90000"/>
              </a:lnSpc>
            </a:pPr>
            <a:r>
              <a:rPr lang="nl-NL" dirty="0">
                <a:latin typeface="+mj-lt"/>
              </a:rPr>
              <a:t>En bij 3-3?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latin typeface="+mj-lt"/>
              </a:rPr>
              <a:t>5</a:t>
            </a:r>
          </a:p>
          <a:p>
            <a:pPr marL="0" indent="0">
              <a:lnSpc>
                <a:spcPct val="100000"/>
              </a:lnSpc>
              <a:buNone/>
            </a:pPr>
            <a:endParaRPr lang="nl-NL" dirty="0">
              <a:latin typeface="+mj-lt"/>
            </a:endParaRPr>
          </a:p>
        </p:txBody>
      </p:sp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A5C75CD8-01FD-42DE-A038-2E446CD4F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42994"/>
              </p:ext>
            </p:extLst>
          </p:nvPr>
        </p:nvGraphicFramePr>
        <p:xfrm>
          <a:off x="1075112" y="1663883"/>
          <a:ext cx="2650221" cy="2766000"/>
        </p:xfrm>
        <a:graphic>
          <a:graphicData uri="http://schemas.openxmlformats.org/drawingml/2006/table">
            <a:tbl>
              <a:tblPr firstRow="1" bandRow="1"/>
              <a:tblGrid>
                <a:gridCol w="2650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800" b="0" dirty="0">
                          <a:solidFill>
                            <a:schemeClr val="bg1"/>
                          </a:solidFill>
                        </a:rPr>
                        <a:t>verdeling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O-W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60"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60">
                <a:tc>
                  <a:txBody>
                    <a:bodyPr/>
                    <a:lstStyle/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60">
                <a:tc>
                  <a:txBody>
                    <a:bodyPr/>
                    <a:lstStyle/>
                    <a:p>
                      <a:pPr algn="l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Rechthoek 19">
            <a:extLst>
              <a:ext uri="{FF2B5EF4-FFF2-40B4-BE49-F238E27FC236}">
                <a16:creationId xmlns:a16="http://schemas.microsoft.com/office/drawing/2014/main" id="{6C810931-6180-4A83-B3A0-B54F616D8698}"/>
              </a:ext>
            </a:extLst>
          </p:cNvPr>
          <p:cNvSpPr/>
          <p:nvPr/>
        </p:nvSpPr>
        <p:spPr>
          <a:xfrm>
            <a:off x="1217298" y="2768430"/>
            <a:ext cx="686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+mj-lt"/>
                <a:cs typeface="Arial"/>
              </a:rPr>
              <a:t>3-3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F05E0570-37F1-405B-9365-E73AF71673E9}"/>
              </a:ext>
            </a:extLst>
          </p:cNvPr>
          <p:cNvSpPr/>
          <p:nvPr/>
        </p:nvSpPr>
        <p:spPr>
          <a:xfrm>
            <a:off x="1217298" y="3347247"/>
            <a:ext cx="686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+mj-lt"/>
                <a:cs typeface="Arial"/>
              </a:rPr>
              <a:t>4-2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F8D3497-AC98-433E-80CB-BB3A74A57597}"/>
              </a:ext>
            </a:extLst>
          </p:cNvPr>
          <p:cNvSpPr/>
          <p:nvPr/>
        </p:nvSpPr>
        <p:spPr>
          <a:xfrm>
            <a:off x="1217298" y="3893247"/>
            <a:ext cx="686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+mj-lt"/>
                <a:cs typeface="Arial"/>
              </a:rPr>
              <a:t>5-1</a:t>
            </a:r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095A197F-A056-40B9-8C3B-4A7801C09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48" y="2699341"/>
            <a:ext cx="1918610" cy="177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47F3ACE4-E1AD-4473-91BB-8CFE5116B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288" y="2768920"/>
            <a:ext cx="2013899" cy="182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542655DC-D399-46D2-B182-09054A1B4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131" y="2743191"/>
            <a:ext cx="1974742" cy="185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>
            <a:extLst>
              <a:ext uri="{FF2B5EF4-FFF2-40B4-BE49-F238E27FC236}">
                <a16:creationId xmlns:a16="http://schemas.microsoft.com/office/drawing/2014/main" id="{964A6190-0A17-41E7-8499-7110B35FA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52" y="2693830"/>
            <a:ext cx="2249556" cy="17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4BAE67E-06D6-4B1A-BA95-0E220EC20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3058" y="808496"/>
            <a:ext cx="2316675" cy="17107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BF8220C-FF90-471E-A787-FFE08CDC0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2144" y="4860518"/>
            <a:ext cx="1429416" cy="174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1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Kansen (3)</a:t>
            </a:r>
            <a:endParaRPr lang="nl-NL" dirty="0"/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3083C75C-C0FD-414E-9EBC-3D613BF37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143" y="723239"/>
            <a:ext cx="5729817" cy="4525962"/>
          </a:xfrm>
        </p:spPr>
        <p:txBody>
          <a:bodyPr/>
          <a:lstStyle/>
          <a:p>
            <a:r>
              <a:rPr lang="nl-NL" dirty="0">
                <a:latin typeface="+mj-lt"/>
              </a:rPr>
              <a:t>Hoeveel slagen maximaal in klaveren?</a:t>
            </a:r>
          </a:p>
          <a:p>
            <a:pPr lvl="1"/>
            <a:r>
              <a:rPr lang="nl-NL" dirty="0">
                <a:latin typeface="+mj-lt"/>
              </a:rPr>
              <a:t>3</a:t>
            </a:r>
          </a:p>
          <a:p>
            <a:r>
              <a:rPr lang="nl-NL" dirty="0">
                <a:latin typeface="+mj-lt"/>
              </a:rPr>
              <a:t>Hoe moeten de kaarten dan zitten bij OW</a:t>
            </a: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endParaRPr lang="nl-NL" dirty="0">
              <a:latin typeface="+mj-lt"/>
            </a:endParaRPr>
          </a:p>
        </p:txBody>
      </p:sp>
      <p:graphicFrame>
        <p:nvGraphicFramePr>
          <p:cNvPr id="23" name="Tabel 22">
            <a:extLst>
              <a:ext uri="{FF2B5EF4-FFF2-40B4-BE49-F238E27FC236}">
                <a16:creationId xmlns:a16="http://schemas.microsoft.com/office/drawing/2014/main" id="{6366FF80-7C9A-4E7F-A5E1-416878C2D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120529"/>
              </p:ext>
            </p:extLst>
          </p:nvPr>
        </p:nvGraphicFramePr>
        <p:xfrm>
          <a:off x="532012" y="3315993"/>
          <a:ext cx="2948588" cy="1642080"/>
        </p:xfrm>
        <a:graphic>
          <a:graphicData uri="http://schemas.openxmlformats.org/drawingml/2006/table">
            <a:tbl>
              <a:tblPr firstRow="1" bandRow="1"/>
              <a:tblGrid>
                <a:gridCol w="1796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800" b="0" dirty="0">
                          <a:solidFill>
                            <a:schemeClr val="bg1"/>
                          </a:solidFill>
                        </a:rPr>
                        <a:t>kansen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2400" dirty="0" err="1">
                          <a:solidFill>
                            <a:schemeClr val="tx1"/>
                          </a:solidFill>
                        </a:rPr>
                        <a:t>zitsel</a:t>
                      </a:r>
                      <a:r>
                        <a:rPr lang="nl-NL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60">
                <a:tc>
                  <a:txBody>
                    <a:bodyPr/>
                    <a:lstStyle/>
                    <a:p>
                      <a:pPr algn="l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plaats ♣H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" name="Tekstvak 28">
            <a:extLst>
              <a:ext uri="{FF2B5EF4-FFF2-40B4-BE49-F238E27FC236}">
                <a16:creationId xmlns:a16="http://schemas.microsoft.com/office/drawing/2014/main" id="{D1333DC7-4012-4F0A-9BC2-831579DDE0CA}"/>
              </a:ext>
            </a:extLst>
          </p:cNvPr>
          <p:cNvSpPr txBox="1"/>
          <p:nvPr/>
        </p:nvSpPr>
        <p:spPr>
          <a:xfrm>
            <a:off x="2429004" y="4460535"/>
            <a:ext cx="939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West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37B1B54E-CF29-4092-9FE2-B60B2FC8ED27}"/>
              </a:ext>
            </a:extLst>
          </p:cNvPr>
          <p:cNvSpPr txBox="1"/>
          <p:nvPr/>
        </p:nvSpPr>
        <p:spPr>
          <a:xfrm>
            <a:off x="2466072" y="3906200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3-3</a:t>
            </a:r>
          </a:p>
        </p:txBody>
      </p:sp>
      <p:sp>
        <p:nvSpPr>
          <p:cNvPr id="31" name="Afgeronde rechthoek 6">
            <a:extLst>
              <a:ext uri="{FF2B5EF4-FFF2-40B4-BE49-F238E27FC236}">
                <a16:creationId xmlns:a16="http://schemas.microsoft.com/office/drawing/2014/main" id="{E2C5F35F-D30F-4896-A0ED-EE643DFCAD82}"/>
              </a:ext>
            </a:extLst>
          </p:cNvPr>
          <p:cNvSpPr/>
          <p:nvPr/>
        </p:nvSpPr>
        <p:spPr bwMode="auto">
          <a:xfrm>
            <a:off x="232049" y="5448629"/>
            <a:ext cx="3614111" cy="991521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Clr>
                <a:srgbClr val="C40D0F"/>
              </a:buClr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Soms maak je slechts één slag</a:t>
            </a:r>
          </a:p>
        </p:txBody>
      </p:sp>
      <p:pic>
        <p:nvPicPr>
          <p:cNvPr id="32" name="Picture 4">
            <a:extLst>
              <a:ext uri="{FF2B5EF4-FFF2-40B4-BE49-F238E27FC236}">
                <a16:creationId xmlns:a16="http://schemas.microsoft.com/office/drawing/2014/main" id="{87239BEE-8C8D-4ADB-BCCF-F4686E59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41" y="2784161"/>
            <a:ext cx="1934116" cy="178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2B6CE69F-33E0-4E4D-BC2B-D6930737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71" y="2767763"/>
            <a:ext cx="2038479" cy="184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1B645FF5-EFDD-40C1-8F8A-B6B1CC59D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865" y="2767763"/>
            <a:ext cx="1956589" cy="184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>
            <a:extLst>
              <a:ext uri="{FF2B5EF4-FFF2-40B4-BE49-F238E27FC236}">
                <a16:creationId xmlns:a16="http://schemas.microsoft.com/office/drawing/2014/main" id="{6BC46857-A058-4ABE-9056-FEFEF5E6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61" y="2749114"/>
            <a:ext cx="2115489" cy="186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6F098D8-D43B-4FE5-9746-BEDD44103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1406" y="820691"/>
            <a:ext cx="2152605" cy="183439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D86BA70-1459-40E6-AB0A-E12A8B99BE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7952" y="4761703"/>
            <a:ext cx="1757482" cy="17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82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Kansen (4)</a:t>
            </a:r>
            <a:endParaRPr lang="nl-NL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CA8BFB97-18A5-483D-92AD-A340A4138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75" y="703893"/>
            <a:ext cx="4157340" cy="28087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dirty="0">
                <a:latin typeface="+mj-lt"/>
              </a:rPr>
              <a:t>Hoeveel slagen maximaal in ruiten?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latin typeface="+mj-lt"/>
              </a:rPr>
              <a:t>4</a:t>
            </a:r>
          </a:p>
          <a:p>
            <a:pPr>
              <a:lnSpc>
                <a:spcPct val="90000"/>
              </a:lnSpc>
            </a:pPr>
            <a:r>
              <a:rPr lang="nl-NL" dirty="0">
                <a:latin typeface="+mj-lt"/>
              </a:rPr>
              <a:t>Hoe moeten de kaarten dan zitten bij OW</a:t>
            </a: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endParaRPr lang="nl-NL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nl-NL" dirty="0">
                <a:latin typeface="+mj-lt"/>
              </a:rPr>
              <a:t>En bij dit 4-1 </a:t>
            </a:r>
            <a:r>
              <a:rPr lang="nl-NL" dirty="0" err="1">
                <a:latin typeface="+mj-lt"/>
              </a:rPr>
              <a:t>zitsel</a:t>
            </a:r>
            <a:r>
              <a:rPr lang="nl-NL" dirty="0">
                <a:latin typeface="+mj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nl-NL" dirty="0">
                <a:latin typeface="+mj-lt"/>
              </a:rPr>
              <a:t>slechts 3 slagen</a:t>
            </a:r>
          </a:p>
          <a:p>
            <a:pPr lvl="2">
              <a:lnSpc>
                <a:spcPct val="90000"/>
              </a:lnSpc>
            </a:pPr>
            <a:r>
              <a:rPr lang="nl-NL" dirty="0">
                <a:latin typeface="+mj-lt"/>
              </a:rPr>
              <a:t>Oost </a:t>
            </a:r>
            <a:r>
              <a:rPr lang="nl-NL" dirty="0">
                <a:solidFill>
                  <a:srgbClr val="FF0000"/>
                </a:solidFill>
                <a:latin typeface="+mj-lt"/>
              </a:rPr>
              <a:t>♦</a:t>
            </a:r>
            <a:r>
              <a:rPr lang="nl-NL" dirty="0">
                <a:latin typeface="+mj-lt"/>
              </a:rPr>
              <a:t>A en </a:t>
            </a:r>
            <a:r>
              <a:rPr lang="nl-NL" dirty="0">
                <a:solidFill>
                  <a:srgbClr val="FF0000"/>
                </a:solidFill>
                <a:latin typeface="+mj-lt"/>
              </a:rPr>
              <a:t>♦</a:t>
            </a:r>
            <a:r>
              <a:rPr lang="nl-NL" dirty="0">
                <a:latin typeface="+mj-lt"/>
              </a:rPr>
              <a:t>10</a:t>
            </a: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endParaRPr lang="nl-NL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nl-NL" dirty="0">
              <a:latin typeface="+mj-lt"/>
            </a:endParaRPr>
          </a:p>
        </p:txBody>
      </p: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79FB8085-492F-44C2-B867-C7341B508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829943"/>
              </p:ext>
            </p:extLst>
          </p:nvPr>
        </p:nvGraphicFramePr>
        <p:xfrm>
          <a:off x="658813" y="2972592"/>
          <a:ext cx="2771688" cy="1080120"/>
        </p:xfrm>
        <a:graphic>
          <a:graphicData uri="http://schemas.openxmlformats.org/drawingml/2006/table">
            <a:tbl>
              <a:tblPr firstRow="1" bandRow="1"/>
              <a:tblGrid>
                <a:gridCol w="1331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800" b="0" dirty="0">
                          <a:solidFill>
                            <a:schemeClr val="bg1"/>
                          </a:solidFill>
                        </a:rPr>
                        <a:t>kansen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2400" dirty="0" err="1">
                          <a:solidFill>
                            <a:schemeClr val="tx1"/>
                          </a:solidFill>
                        </a:rPr>
                        <a:t>zitsel</a:t>
                      </a:r>
                      <a:r>
                        <a:rPr lang="nl-NL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kstvak 16">
            <a:extLst>
              <a:ext uri="{FF2B5EF4-FFF2-40B4-BE49-F238E27FC236}">
                <a16:creationId xmlns:a16="http://schemas.microsoft.com/office/drawing/2014/main" id="{BB5EB95B-B581-49D8-B418-9C4D9F652740}"/>
              </a:ext>
            </a:extLst>
          </p:cNvPr>
          <p:cNvSpPr txBox="1"/>
          <p:nvPr/>
        </p:nvSpPr>
        <p:spPr>
          <a:xfrm>
            <a:off x="2234245" y="3604332"/>
            <a:ext cx="10230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>
                <a:latin typeface="+mj-lt"/>
              </a:rPr>
              <a:t>3-2</a:t>
            </a:r>
          </a:p>
        </p:txBody>
      </p:sp>
      <p:sp>
        <p:nvSpPr>
          <p:cNvPr id="18" name="Afgeronde rechthoek 12">
            <a:extLst>
              <a:ext uri="{FF2B5EF4-FFF2-40B4-BE49-F238E27FC236}">
                <a16:creationId xmlns:a16="http://schemas.microsoft.com/office/drawing/2014/main" id="{C3812B2D-E515-4F65-937B-CF5BD3AAE5CF}"/>
              </a:ext>
            </a:extLst>
          </p:cNvPr>
          <p:cNvSpPr/>
          <p:nvPr/>
        </p:nvSpPr>
        <p:spPr bwMode="auto">
          <a:xfrm>
            <a:off x="155575" y="4269347"/>
            <a:ext cx="3760674" cy="576064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rgbClr val="C40D0F"/>
              </a:buClr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Je geeft alleen </a:t>
            </a:r>
            <a:r>
              <a:rPr lang="nl-NL" sz="2400" dirty="0">
                <a:solidFill>
                  <a:srgbClr val="FF0000"/>
                </a:solidFill>
                <a:latin typeface="+mj-lt"/>
              </a:rPr>
              <a:t>♦</a:t>
            </a:r>
            <a:r>
              <a:rPr lang="nl-NL" sz="2400" dirty="0">
                <a:solidFill>
                  <a:srgbClr val="000000"/>
                </a:solidFill>
                <a:latin typeface="+mj-lt"/>
              </a:rPr>
              <a:t>A af</a:t>
            </a: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18000DD9-52D8-4A75-9960-9BE9AECA0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920" y="2750735"/>
            <a:ext cx="2008858" cy="182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FAA6F109-C81F-47E8-8D75-DE6CA807F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17" y="2802361"/>
            <a:ext cx="2054787" cy="1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831899DE-E242-42D6-8B07-F502261E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430" y="2723345"/>
            <a:ext cx="2036792" cy="1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001B706A-8DCD-4BBB-9FF5-3D066D83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82" y="2751602"/>
            <a:ext cx="2218668" cy="1885749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9DF9BB5-F068-46F9-8AE3-4C4CDE294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380" y="791212"/>
            <a:ext cx="2760806" cy="180393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D529FA9-EA73-4674-824D-106E569629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1704" y="4727387"/>
            <a:ext cx="2054787" cy="18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7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Aanpak slagen ontwikkelen (1)</a:t>
            </a:r>
            <a:endParaRPr lang="nl-NL" dirty="0"/>
          </a:p>
        </p:txBody>
      </p:sp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EE30A51F-B1E3-4E90-89D2-7B29FE3C5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75817"/>
              </p:ext>
            </p:extLst>
          </p:nvPr>
        </p:nvGraphicFramePr>
        <p:xfrm>
          <a:off x="937512" y="796875"/>
          <a:ext cx="3666019" cy="4256869"/>
        </p:xfrm>
        <a:graphic>
          <a:graphicData uri="http://schemas.openxmlformats.org/drawingml/2006/table">
            <a:tbl>
              <a:tblPr firstRow="1" bandRow="1"/>
              <a:tblGrid>
                <a:gridCol w="216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800" b="0" dirty="0">
                          <a:solidFill>
                            <a:schemeClr val="bg1"/>
                          </a:solidFill>
                        </a:rPr>
                        <a:t>denkpatroon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vaste slagen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aantal harten OW</a:t>
                      </a:r>
                      <a:endParaRPr kumimoji="0" lang="nl-N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gunstigste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</a:rPr>
                        <a:t>zitsel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slagen te ontwikkelen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speelwijze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Tekstvak 21">
            <a:extLst>
              <a:ext uri="{FF2B5EF4-FFF2-40B4-BE49-F238E27FC236}">
                <a16:creationId xmlns:a16="http://schemas.microsoft.com/office/drawing/2014/main" id="{088B6A1C-980D-431F-84EB-8F8F5A8AF28B}"/>
              </a:ext>
            </a:extLst>
          </p:cNvPr>
          <p:cNvSpPr txBox="1"/>
          <p:nvPr/>
        </p:nvSpPr>
        <p:spPr>
          <a:xfrm>
            <a:off x="3510785" y="140581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2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C68E5B2-1977-4FD9-A8F8-3834D24BFB00}"/>
              </a:ext>
            </a:extLst>
          </p:cNvPr>
          <p:cNvSpPr txBox="1"/>
          <p:nvPr/>
        </p:nvSpPr>
        <p:spPr>
          <a:xfrm>
            <a:off x="3510784" y="2155657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5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DB84E0B-39D5-4E9D-9B00-A5227D51ECB4}"/>
              </a:ext>
            </a:extLst>
          </p:cNvPr>
          <p:cNvSpPr txBox="1"/>
          <p:nvPr/>
        </p:nvSpPr>
        <p:spPr>
          <a:xfrm>
            <a:off x="3343270" y="2977145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3-2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C1E5CA5-97CD-4F28-8F6F-4AC0DE8D9893}"/>
              </a:ext>
            </a:extLst>
          </p:cNvPr>
          <p:cNvSpPr txBox="1"/>
          <p:nvPr/>
        </p:nvSpPr>
        <p:spPr>
          <a:xfrm>
            <a:off x="3537101" y="3850518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2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0A4B03A-BE3F-4F43-BD3F-6FA263D64D06}"/>
              </a:ext>
            </a:extLst>
          </p:cNvPr>
          <p:cNvSpPr txBox="1"/>
          <p:nvPr/>
        </p:nvSpPr>
        <p:spPr>
          <a:xfrm>
            <a:off x="3199000" y="4592079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+mj-lt"/>
              </a:rPr>
              <a:t>♥</a:t>
            </a:r>
            <a:r>
              <a:rPr lang="nl-NL" sz="2400" dirty="0">
                <a:latin typeface="+mj-lt"/>
              </a:rPr>
              <a:t>A/H/2</a:t>
            </a:r>
          </a:p>
        </p:txBody>
      </p:sp>
      <p:sp>
        <p:nvSpPr>
          <p:cNvPr id="28" name="Afgeronde rechthoek 9">
            <a:extLst>
              <a:ext uri="{FF2B5EF4-FFF2-40B4-BE49-F238E27FC236}">
                <a16:creationId xmlns:a16="http://schemas.microsoft.com/office/drawing/2014/main" id="{2E1DC8CF-43C2-4092-8F78-E136879C7DEC}"/>
              </a:ext>
            </a:extLst>
          </p:cNvPr>
          <p:cNvSpPr/>
          <p:nvPr/>
        </p:nvSpPr>
        <p:spPr bwMode="auto">
          <a:xfrm>
            <a:off x="434528" y="5301940"/>
            <a:ext cx="4433371" cy="1219702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slag 3 voor </a:t>
            </a:r>
            <a:r>
              <a:rPr lang="nl-NL" sz="2400" dirty="0">
                <a:solidFill>
                  <a:srgbClr val="FF0000"/>
                </a:solidFill>
                <a:latin typeface="+mj-lt"/>
              </a:rPr>
              <a:t>♥</a:t>
            </a:r>
            <a:r>
              <a:rPr lang="nl-NL" sz="2400" dirty="0">
                <a:solidFill>
                  <a:srgbClr val="000000"/>
                </a:solidFill>
                <a:latin typeface="+mj-lt"/>
              </a:rPr>
              <a:t>V van West</a:t>
            </a:r>
          </a:p>
          <a:p>
            <a:pPr marL="342900" indent="-3429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later aan slag 2 vrije harten (ontwikkeld)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807BB9E-B30C-4C8D-9BC8-2872F25FD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471" y="918463"/>
            <a:ext cx="1725471" cy="171033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98C3871-19C3-4234-9517-003A8700B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471" y="4708917"/>
            <a:ext cx="2411712" cy="1812725"/>
          </a:xfrm>
          <a:prstGeom prst="rect">
            <a:avLst/>
          </a:prstGeom>
        </p:spPr>
      </p:pic>
      <p:grpSp>
        <p:nvGrpSpPr>
          <p:cNvPr id="29" name="Groep 28">
            <a:extLst>
              <a:ext uri="{FF2B5EF4-FFF2-40B4-BE49-F238E27FC236}">
                <a16:creationId xmlns:a16="http://schemas.microsoft.com/office/drawing/2014/main" id="{9FD068E6-47F1-4CAA-B201-C120D5C57ED9}"/>
              </a:ext>
            </a:extLst>
          </p:cNvPr>
          <p:cNvGrpSpPr/>
          <p:nvPr/>
        </p:nvGrpSpPr>
        <p:grpSpPr>
          <a:xfrm>
            <a:off x="10014330" y="2808814"/>
            <a:ext cx="1238047" cy="1736256"/>
            <a:chOff x="7812360" y="2374201"/>
            <a:chExt cx="1281687" cy="1620767"/>
          </a:xfrm>
        </p:grpSpPr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65D22572-13FC-4B7B-84A1-1CE6166B78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2402656"/>
              <a:ext cx="1011300" cy="159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B7BFF507-06C0-4AAA-A122-721586EF9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8EC"/>
                </a:clrFrom>
                <a:clrTo>
                  <a:srgbClr val="FFF8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022" y="2374201"/>
              <a:ext cx="1025025" cy="159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6">
            <a:extLst>
              <a:ext uri="{FF2B5EF4-FFF2-40B4-BE49-F238E27FC236}">
                <a16:creationId xmlns:a16="http://schemas.microsoft.com/office/drawing/2014/main" id="{612215CC-A5DE-4E98-A63F-4F9AFEAA1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EFDA"/>
              </a:clrFrom>
              <a:clrTo>
                <a:srgbClr val="FEEF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81" y="2897300"/>
            <a:ext cx="1670401" cy="16078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3" name="Afgeronde rechthoek 18">
            <a:extLst>
              <a:ext uri="{FF2B5EF4-FFF2-40B4-BE49-F238E27FC236}">
                <a16:creationId xmlns:a16="http://schemas.microsoft.com/office/drawing/2014/main" id="{46659666-C3CD-4D33-8E57-68D1F1A8771D}"/>
              </a:ext>
            </a:extLst>
          </p:cNvPr>
          <p:cNvSpPr/>
          <p:nvPr/>
        </p:nvSpPr>
        <p:spPr bwMode="auto">
          <a:xfrm>
            <a:off x="10044634" y="2792645"/>
            <a:ext cx="1207561" cy="1799434"/>
          </a:xfrm>
          <a:prstGeom prst="roundRect">
            <a:avLst/>
          </a:prstGeom>
          <a:solidFill>
            <a:srgbClr val="33335C">
              <a:alpha val="30196"/>
            </a:srgbClr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34" name="Afgeronde rechthoek 19">
            <a:extLst>
              <a:ext uri="{FF2B5EF4-FFF2-40B4-BE49-F238E27FC236}">
                <a16:creationId xmlns:a16="http://schemas.microsoft.com/office/drawing/2014/main" id="{C101D7A4-D160-408C-B319-14D9F26EF508}"/>
              </a:ext>
            </a:extLst>
          </p:cNvPr>
          <p:cNvSpPr/>
          <p:nvPr/>
        </p:nvSpPr>
        <p:spPr bwMode="auto">
          <a:xfrm>
            <a:off x="7483394" y="918462"/>
            <a:ext cx="1859714" cy="1757435"/>
          </a:xfrm>
          <a:prstGeom prst="roundRect">
            <a:avLst/>
          </a:prstGeom>
          <a:solidFill>
            <a:srgbClr val="33335C">
              <a:alpha val="30196"/>
            </a:srgbClr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35" name="Afgeronde rechthoek 20">
            <a:extLst>
              <a:ext uri="{FF2B5EF4-FFF2-40B4-BE49-F238E27FC236}">
                <a16:creationId xmlns:a16="http://schemas.microsoft.com/office/drawing/2014/main" id="{9230CC00-34A4-4458-AD29-31D98B835285}"/>
              </a:ext>
            </a:extLst>
          </p:cNvPr>
          <p:cNvSpPr/>
          <p:nvPr/>
        </p:nvSpPr>
        <p:spPr bwMode="auto">
          <a:xfrm>
            <a:off x="5653680" y="2899763"/>
            <a:ext cx="1640098" cy="1578111"/>
          </a:xfrm>
          <a:prstGeom prst="roundRect">
            <a:avLst/>
          </a:prstGeom>
          <a:solidFill>
            <a:srgbClr val="33335C">
              <a:alpha val="30196"/>
            </a:srgbClr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36" name="Afgeronde rechthoek 21">
            <a:extLst>
              <a:ext uri="{FF2B5EF4-FFF2-40B4-BE49-F238E27FC236}">
                <a16:creationId xmlns:a16="http://schemas.microsoft.com/office/drawing/2014/main" id="{CA50C0B8-EB2A-420C-9007-BA88F685B531}"/>
              </a:ext>
            </a:extLst>
          </p:cNvPr>
          <p:cNvSpPr/>
          <p:nvPr/>
        </p:nvSpPr>
        <p:spPr bwMode="auto">
          <a:xfrm>
            <a:off x="7588471" y="4714980"/>
            <a:ext cx="626730" cy="1806661"/>
          </a:xfrm>
          <a:prstGeom prst="roundRect">
            <a:avLst/>
          </a:prstGeom>
          <a:solidFill>
            <a:srgbClr val="33335C">
              <a:alpha val="30196"/>
            </a:srgbClr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  <p:sp>
        <p:nvSpPr>
          <p:cNvPr id="37" name="Afgeronde rechthoek 22">
            <a:extLst>
              <a:ext uri="{FF2B5EF4-FFF2-40B4-BE49-F238E27FC236}">
                <a16:creationId xmlns:a16="http://schemas.microsoft.com/office/drawing/2014/main" id="{F5452282-0B52-43E1-9FE1-E175B39DD0F7}"/>
              </a:ext>
            </a:extLst>
          </p:cNvPr>
          <p:cNvSpPr/>
          <p:nvPr/>
        </p:nvSpPr>
        <p:spPr bwMode="auto">
          <a:xfrm>
            <a:off x="8841931" y="4661817"/>
            <a:ext cx="1158252" cy="1859823"/>
          </a:xfrm>
          <a:prstGeom prst="roundRect">
            <a:avLst/>
          </a:prstGeom>
          <a:solidFill>
            <a:srgbClr val="33335C">
              <a:alpha val="30196"/>
            </a:srgbClr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32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Aanpak slagen ontwikkelen (2)</a:t>
            </a:r>
            <a:endParaRPr lang="nl-NL" dirty="0"/>
          </a:p>
        </p:txBody>
      </p:sp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EE30A51F-B1E3-4E90-89D2-7B29FE3C5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40177"/>
              </p:ext>
            </p:extLst>
          </p:nvPr>
        </p:nvGraphicFramePr>
        <p:xfrm>
          <a:off x="658559" y="692150"/>
          <a:ext cx="3666019" cy="4256869"/>
        </p:xfrm>
        <a:graphic>
          <a:graphicData uri="http://schemas.openxmlformats.org/drawingml/2006/table">
            <a:tbl>
              <a:tblPr firstRow="1" bandRow="1"/>
              <a:tblGrid>
                <a:gridCol w="2166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nl-NL" sz="2800" b="0" dirty="0">
                          <a:solidFill>
                            <a:schemeClr val="bg1"/>
                          </a:solidFill>
                        </a:rPr>
                        <a:t>denkpatroon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/>
                      <a:r>
                        <a:rPr lang="nl-NL" sz="2400">
                          <a:solidFill>
                            <a:schemeClr val="tx1"/>
                          </a:solidFill>
                        </a:rPr>
                        <a:t>wat mis je?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Symbol"/>
                        </a:rPr>
                        <a:t>aantal harten OW</a:t>
                      </a:r>
                      <a:endParaRPr kumimoji="0" lang="nl-N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gunstigste </a:t>
                      </a:r>
                      <a:r>
                        <a:rPr lang="nl-NL" sz="2400" dirty="0" err="1">
                          <a:solidFill>
                            <a:schemeClr val="tx1"/>
                          </a:solidFill>
                        </a:rPr>
                        <a:t>zitsel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slagen te ontwikkelen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chemeClr val="tx1"/>
                          </a:solidFill>
                          <a:sym typeface="Symbol"/>
                        </a:rPr>
                        <a:t>speelwijze</a:t>
                      </a:r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Afgeronde rechthoek 9">
            <a:extLst>
              <a:ext uri="{FF2B5EF4-FFF2-40B4-BE49-F238E27FC236}">
                <a16:creationId xmlns:a16="http://schemas.microsoft.com/office/drawing/2014/main" id="{2E1DC8CF-43C2-4092-8F78-E136879C7DEC}"/>
              </a:ext>
            </a:extLst>
          </p:cNvPr>
          <p:cNvSpPr/>
          <p:nvPr/>
        </p:nvSpPr>
        <p:spPr bwMode="auto">
          <a:xfrm>
            <a:off x="155575" y="5088099"/>
            <a:ext cx="4752327" cy="1665176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28625" indent="-342900">
              <a:buClr>
                <a:srgbClr val="33335C"/>
              </a:buClr>
              <a:buFont typeface="Wingdings" panose="05000000000000000000" pitchFamily="2" charset="2"/>
              <a:buChar char="§"/>
              <a:tabLst>
                <a:tab pos="85725" algn="l"/>
              </a:tabLst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Slagen ontwikkelen door hoge kaarten (</a:t>
            </a:r>
            <a:r>
              <a:rPr lang="nl-NL" sz="2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/>
              </a:rPr>
              <a:t>♥</a:t>
            </a: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AH) eruit te dwingen</a:t>
            </a:r>
          </a:p>
          <a:p>
            <a:pPr marL="428625" indent="-342900">
              <a:buClr>
                <a:srgbClr val="33335C"/>
              </a:buClr>
              <a:buFont typeface="Wingdings" panose="05000000000000000000" pitchFamily="2" charset="2"/>
              <a:buChar char="§"/>
              <a:tabLst>
                <a:tab pos="85725" algn="l"/>
              </a:tabLst>
            </a:pP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  <a:sym typeface="Symbol" pitchFamily="18" charset="2"/>
              </a:rPr>
              <a:t>Later aan slag: 3 harten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A8F4E29-1745-446E-A6EC-18C02869FE94}"/>
              </a:ext>
            </a:extLst>
          </p:cNvPr>
          <p:cNvSpPr txBox="1"/>
          <p:nvPr/>
        </p:nvSpPr>
        <p:spPr>
          <a:xfrm>
            <a:off x="3128526" y="1301085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AH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1A8E1762-81AE-45BC-922D-811DDEE5BE99}"/>
              </a:ext>
            </a:extLst>
          </p:cNvPr>
          <p:cNvSpPr txBox="1"/>
          <p:nvPr/>
        </p:nvSpPr>
        <p:spPr>
          <a:xfrm>
            <a:off x="3251155" y="205093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5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027A75A9-920C-4543-BB51-187DEC24A338}"/>
              </a:ext>
            </a:extLst>
          </p:cNvPr>
          <p:cNvSpPr txBox="1"/>
          <p:nvPr/>
        </p:nvSpPr>
        <p:spPr>
          <a:xfrm>
            <a:off x="3098068" y="2872420"/>
            <a:ext cx="686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3-2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06BA26D1-8933-4138-84CB-5CC98648FAA5}"/>
              </a:ext>
            </a:extLst>
          </p:cNvPr>
          <p:cNvSpPr txBox="1"/>
          <p:nvPr/>
        </p:nvSpPr>
        <p:spPr>
          <a:xfrm>
            <a:off x="3277472" y="3745793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3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5581114-7481-4B5F-9A0F-459DBEB6C79C}"/>
              </a:ext>
            </a:extLst>
          </p:cNvPr>
          <p:cNvSpPr txBox="1"/>
          <p:nvPr/>
        </p:nvSpPr>
        <p:spPr>
          <a:xfrm>
            <a:off x="3000284" y="4487354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♥</a:t>
            </a:r>
            <a:r>
              <a:rPr lang="nl-NL" sz="2400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VB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84B858-2534-42FD-94A6-5F72F0ABA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869" y="876929"/>
            <a:ext cx="1756756" cy="177164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3BC8ACE-DF86-4316-BB23-AA689BC2C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539" y="4718186"/>
            <a:ext cx="2324507" cy="1732552"/>
          </a:xfrm>
          <a:prstGeom prst="rect">
            <a:avLst/>
          </a:prstGeom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E1E407A6-D633-49F5-98B3-5BCACBD7C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EFDA"/>
              </a:clrFrom>
              <a:clrTo>
                <a:srgbClr val="FEEF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040" y="2872420"/>
            <a:ext cx="1934019" cy="180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id="{23263AEC-136F-46A2-B9C4-BBEF4513A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EFDA"/>
              </a:clrFrom>
              <a:clrTo>
                <a:srgbClr val="FEEF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698" y="2939179"/>
            <a:ext cx="1705395" cy="176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Afgeronde rechthoek 16">
            <a:extLst>
              <a:ext uri="{FF2B5EF4-FFF2-40B4-BE49-F238E27FC236}">
                <a16:creationId xmlns:a16="http://schemas.microsoft.com/office/drawing/2014/main" id="{37C3DC97-9B46-488E-8E5A-54188EDCA569}"/>
              </a:ext>
            </a:extLst>
          </p:cNvPr>
          <p:cNvSpPr/>
          <p:nvPr/>
        </p:nvSpPr>
        <p:spPr bwMode="auto">
          <a:xfrm>
            <a:off x="7503538" y="4706931"/>
            <a:ext cx="583325" cy="1732552"/>
          </a:xfrm>
          <a:prstGeom prst="roundRect">
            <a:avLst/>
          </a:prstGeom>
          <a:solidFill>
            <a:srgbClr val="33335C">
              <a:alpha val="27843"/>
            </a:srgbClr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49" name="Afgeronde rechthoek 17">
            <a:extLst>
              <a:ext uri="{FF2B5EF4-FFF2-40B4-BE49-F238E27FC236}">
                <a16:creationId xmlns:a16="http://schemas.microsoft.com/office/drawing/2014/main" id="{8B299BDA-3C8B-4071-A908-3464CF139C68}"/>
              </a:ext>
            </a:extLst>
          </p:cNvPr>
          <p:cNvSpPr/>
          <p:nvPr/>
        </p:nvSpPr>
        <p:spPr bwMode="auto">
          <a:xfrm>
            <a:off x="5831040" y="2961171"/>
            <a:ext cx="264960" cy="1715867"/>
          </a:xfrm>
          <a:prstGeom prst="roundRect">
            <a:avLst/>
          </a:prstGeom>
          <a:solidFill>
            <a:srgbClr val="33335C">
              <a:alpha val="27843"/>
            </a:srgbClr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0" name="Afgeronde rechthoek 18">
            <a:extLst>
              <a:ext uri="{FF2B5EF4-FFF2-40B4-BE49-F238E27FC236}">
                <a16:creationId xmlns:a16="http://schemas.microsoft.com/office/drawing/2014/main" id="{1DE52A93-84CE-4A77-A226-3D23D684C951}"/>
              </a:ext>
            </a:extLst>
          </p:cNvPr>
          <p:cNvSpPr/>
          <p:nvPr/>
        </p:nvSpPr>
        <p:spPr bwMode="auto">
          <a:xfrm>
            <a:off x="6470785" y="2872420"/>
            <a:ext cx="1195659" cy="1804618"/>
          </a:xfrm>
          <a:prstGeom prst="roundRect">
            <a:avLst/>
          </a:prstGeom>
          <a:solidFill>
            <a:srgbClr val="33335C">
              <a:alpha val="27843"/>
            </a:srgbClr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  <p:sp>
        <p:nvSpPr>
          <p:cNvPr id="51" name="Afgeronde rechthoek 19">
            <a:extLst>
              <a:ext uri="{FF2B5EF4-FFF2-40B4-BE49-F238E27FC236}">
                <a16:creationId xmlns:a16="http://schemas.microsoft.com/office/drawing/2014/main" id="{1B0A78AE-B4B8-421C-B658-17B228C96106}"/>
              </a:ext>
            </a:extLst>
          </p:cNvPr>
          <p:cNvSpPr/>
          <p:nvPr/>
        </p:nvSpPr>
        <p:spPr bwMode="auto">
          <a:xfrm>
            <a:off x="8086863" y="876928"/>
            <a:ext cx="1526762" cy="1771644"/>
          </a:xfrm>
          <a:prstGeom prst="roundRect">
            <a:avLst/>
          </a:prstGeom>
          <a:solidFill>
            <a:srgbClr val="33335C">
              <a:alpha val="27843"/>
            </a:srgbClr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52" name="Afgeronde rechthoek 20">
            <a:extLst>
              <a:ext uri="{FF2B5EF4-FFF2-40B4-BE49-F238E27FC236}">
                <a16:creationId xmlns:a16="http://schemas.microsoft.com/office/drawing/2014/main" id="{79AF31A8-03D1-4953-8DEB-A247AA2374E3}"/>
              </a:ext>
            </a:extLst>
          </p:cNvPr>
          <p:cNvSpPr/>
          <p:nvPr/>
        </p:nvSpPr>
        <p:spPr bwMode="auto">
          <a:xfrm>
            <a:off x="9758697" y="2969072"/>
            <a:ext cx="1705395" cy="1737859"/>
          </a:xfrm>
          <a:prstGeom prst="roundRect">
            <a:avLst/>
          </a:prstGeom>
          <a:solidFill>
            <a:srgbClr val="33335C">
              <a:alpha val="27843"/>
            </a:srgbClr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45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/>
      <p:bldP spid="24" grpId="0"/>
      <p:bldP spid="38" grpId="0"/>
      <p:bldP spid="39" grpId="0"/>
      <p:bldP spid="40" grpId="0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1</a:t>
            </a:r>
          </a:p>
        </p:txBody>
      </p:sp>
      <p:sp>
        <p:nvSpPr>
          <p:cNvPr id="37" name="Tijdelijke aanduiding voor inhoud 2">
            <a:extLst>
              <a:ext uri="{FF2B5EF4-FFF2-40B4-BE49-F238E27FC236}">
                <a16:creationId xmlns:a16="http://schemas.microsoft.com/office/drawing/2014/main" id="{D8642FD3-0C34-4EC6-8A29-DDBB1CF26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75" y="553244"/>
            <a:ext cx="5071005" cy="4525962"/>
          </a:xfrm>
        </p:spPr>
        <p:txBody>
          <a:bodyPr/>
          <a:lstStyle/>
          <a:p>
            <a:r>
              <a:rPr lang="nl-NL" dirty="0"/>
              <a:t>Hoeveel slagen  ontwikkelen in schoppen?</a:t>
            </a:r>
          </a:p>
          <a:p>
            <a:pPr lvl="1"/>
            <a:r>
              <a:rPr lang="nl-NL" dirty="0"/>
              <a:t>3</a:t>
            </a:r>
          </a:p>
          <a:p>
            <a:r>
              <a:rPr lang="nl-NL" dirty="0"/>
              <a:t>Met welke kaart beginnen?</a:t>
            </a:r>
          </a:p>
          <a:p>
            <a:pPr lvl="1"/>
            <a:r>
              <a:rPr lang="nl-NL" dirty="0"/>
              <a:t>♠B</a:t>
            </a:r>
          </a:p>
          <a:p>
            <a:endParaRPr lang="nl-NL" dirty="0"/>
          </a:p>
        </p:txBody>
      </p:sp>
      <p:sp>
        <p:nvSpPr>
          <p:cNvPr id="39" name="Afgeronde rechthoek 4">
            <a:extLst>
              <a:ext uri="{FF2B5EF4-FFF2-40B4-BE49-F238E27FC236}">
                <a16:creationId xmlns:a16="http://schemas.microsoft.com/office/drawing/2014/main" id="{60F1F956-D3F9-43EA-80E2-B47DF8951989}"/>
              </a:ext>
            </a:extLst>
          </p:cNvPr>
          <p:cNvSpPr/>
          <p:nvPr/>
        </p:nvSpPr>
        <p:spPr bwMode="auto">
          <a:xfrm>
            <a:off x="283104" y="3581400"/>
            <a:ext cx="4727045" cy="1949997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00000"/>
                </a:solidFill>
              </a:rPr>
              <a:t>Slagen ontwikkelen door de hoge kaarten TP eruit te dwingen</a:t>
            </a:r>
          </a:p>
          <a:p>
            <a:pPr marL="342900" indent="-3429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 err="1">
                <a:solidFill>
                  <a:srgbClr val="000000"/>
                </a:solidFill>
              </a:rPr>
              <a:t>Honneur</a:t>
            </a:r>
            <a:r>
              <a:rPr lang="nl-NL" sz="2400" dirty="0">
                <a:solidFill>
                  <a:srgbClr val="000000"/>
                </a:solidFill>
              </a:rPr>
              <a:t> korte kant eerst</a:t>
            </a:r>
          </a:p>
        </p:txBody>
      </p:sp>
      <p:pic>
        <p:nvPicPr>
          <p:cNvPr id="46" name="Afbeelding 45">
            <a:extLst>
              <a:ext uri="{FF2B5EF4-FFF2-40B4-BE49-F238E27FC236}">
                <a16:creationId xmlns:a16="http://schemas.microsoft.com/office/drawing/2014/main" id="{48AA2BA4-1BBF-4FEF-9688-32EBFF8F24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525" y="826132"/>
            <a:ext cx="2233982" cy="1936118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CA1F40BC-395D-4F01-8EF1-5EE78A461A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2632" y="4563338"/>
            <a:ext cx="1653315" cy="19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34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2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7A6FFC-790D-4D8D-9C80-53979158DE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B5DE99"/>
              </a:clrFrom>
              <a:clrTo>
                <a:srgbClr val="B5DE9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9219" y="4640656"/>
            <a:ext cx="1907836" cy="1939633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6B7ADA44-CDE0-4DF5-A114-7C6346D8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139" y="2742516"/>
            <a:ext cx="1971693" cy="182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EFA9DB91-A1F7-41EB-B823-CBB3E1690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450" y="2675374"/>
            <a:ext cx="2020750" cy="182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9593662E-D5FC-414A-8A90-905F2AF13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6812" y="692150"/>
            <a:ext cx="5071005" cy="4525962"/>
          </a:xfrm>
        </p:spPr>
        <p:txBody>
          <a:bodyPr/>
          <a:lstStyle/>
          <a:p>
            <a:pPr lvl="0"/>
            <a:r>
              <a:rPr lang="nl-NL" dirty="0">
                <a:solidFill>
                  <a:srgbClr val="000000"/>
                </a:solidFill>
              </a:rPr>
              <a:t>Wanneer kans op 2 ruitenslagen?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>
                <a:solidFill>
                  <a:srgbClr val="000000"/>
                </a:solidFill>
              </a:rPr>
              <a:t>H bij West</a:t>
            </a:r>
          </a:p>
          <a:p>
            <a:pPr lvl="0"/>
            <a:r>
              <a:rPr lang="nl-NL" dirty="0">
                <a:solidFill>
                  <a:srgbClr val="000000"/>
                </a:solidFill>
              </a:rPr>
              <a:t>Wanneer  slechts 1 ruitenslag?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♦</a:t>
            </a:r>
            <a:r>
              <a:rPr lang="nl-NL" dirty="0">
                <a:solidFill>
                  <a:srgbClr val="000000"/>
                </a:solidFill>
              </a:rPr>
              <a:t>H bij Oost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7" name="Afgeronde rechthoek 8">
            <a:extLst>
              <a:ext uri="{FF2B5EF4-FFF2-40B4-BE49-F238E27FC236}">
                <a16:creationId xmlns:a16="http://schemas.microsoft.com/office/drawing/2014/main" id="{FEDF77D7-067F-4085-8969-85010AF1A4E7}"/>
              </a:ext>
            </a:extLst>
          </p:cNvPr>
          <p:cNvSpPr/>
          <p:nvPr/>
        </p:nvSpPr>
        <p:spPr bwMode="auto">
          <a:xfrm>
            <a:off x="308404" y="3752076"/>
            <a:ext cx="3960192" cy="1641718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6700" indent="-266700">
              <a:buClr>
                <a:srgbClr val="33335C"/>
              </a:buClr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Kans op extra slag (50%) door naar de kanskaart of vork te spelen: ‘snijden’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181C7AB7-9169-410E-9017-BA73698B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337" y="2670037"/>
            <a:ext cx="1971693" cy="182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7E4B3362-04BD-4074-8A54-47FAFAC10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959" y="2744141"/>
            <a:ext cx="2020750" cy="182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FC240A9-6157-477F-A39C-01036C6091B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9219" y="768054"/>
            <a:ext cx="1891357" cy="19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56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Herhaling 3</a:t>
            </a:r>
          </a:p>
        </p:txBody>
      </p:sp>
      <p:sp>
        <p:nvSpPr>
          <p:cNvPr id="6" name="AutoShape 139"/>
          <p:cNvSpPr>
            <a:spLocks noChangeArrowheads="1"/>
          </p:cNvSpPr>
          <p:nvPr/>
        </p:nvSpPr>
        <p:spPr bwMode="auto">
          <a:xfrm>
            <a:off x="4071939" y="2510631"/>
            <a:ext cx="1908175" cy="303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33335C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>
                <a:ln>
                  <a:noFill/>
                </a:ln>
                <a:solidFill>
                  <a:srgbClr val="C40D0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</a:t>
            </a:r>
            <a:r>
              <a:rPr kumimoji="0" lang="nl-NL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    </a:t>
            </a:r>
            <a:r>
              <a:rPr kumimoji="0" lang="nl-NL" sz="5400" b="0" i="0" u="none" strike="noStrike" kern="1200" cap="none" spc="0" normalizeH="0" baseline="0" noProof="0">
                <a:ln>
                  <a:noFill/>
                </a:ln>
                <a:solidFill>
                  <a:srgbClr val="C40D0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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itchFamily="18" charset="2"/>
              </a:rPr>
              <a:t>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itchFamily="18" charset="2"/>
              </a:rPr>
              <a:t>ruiten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>
                <a:ln>
                  <a:noFill/>
                </a:ln>
                <a:solidFill>
                  <a:srgbClr val="C40D0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    </a:t>
            </a:r>
            <a:r>
              <a:rPr kumimoji="0" lang="nl-NL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 </a:t>
            </a:r>
          </a:p>
        </p:txBody>
      </p:sp>
      <p:sp>
        <p:nvSpPr>
          <p:cNvPr id="7" name="AutoShape 140"/>
          <p:cNvSpPr>
            <a:spLocks noChangeArrowheads="1"/>
          </p:cNvSpPr>
          <p:nvPr/>
        </p:nvSpPr>
        <p:spPr bwMode="auto">
          <a:xfrm>
            <a:off x="1855789" y="2821781"/>
            <a:ext cx="1908175" cy="303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33335C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    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itchFamily="18" charset="2"/>
              </a:rPr>
              <a:t>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itchFamily="18" charset="2"/>
              </a:rPr>
              <a:t>klaveren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    </a:t>
            </a:r>
            <a:r>
              <a:rPr kumimoji="0" lang="nl-NL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 </a:t>
            </a:r>
          </a:p>
        </p:txBody>
      </p:sp>
      <p:sp>
        <p:nvSpPr>
          <p:cNvPr id="8" name="AutoShape 141"/>
          <p:cNvSpPr>
            <a:spLocks noChangeArrowheads="1"/>
          </p:cNvSpPr>
          <p:nvPr/>
        </p:nvSpPr>
        <p:spPr bwMode="auto">
          <a:xfrm>
            <a:off x="6234114" y="2180431"/>
            <a:ext cx="1908175" cy="303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33335C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>
                <a:ln>
                  <a:noFill/>
                </a:ln>
                <a:solidFill>
                  <a:srgbClr val="C40D0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    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itchFamily="18" charset="2"/>
              </a:rPr>
              <a:t>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itchFamily="18" charset="2"/>
              </a:rPr>
              <a:t>harten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>
                <a:ln>
                  <a:noFill/>
                </a:ln>
                <a:solidFill>
                  <a:srgbClr val="C40D0F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    </a:t>
            </a:r>
            <a:r>
              <a:rPr kumimoji="0" lang="nl-NL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 </a:t>
            </a:r>
          </a:p>
        </p:txBody>
      </p:sp>
      <p:sp>
        <p:nvSpPr>
          <p:cNvPr id="9" name="AutoShape 142"/>
          <p:cNvSpPr>
            <a:spLocks noChangeArrowheads="1"/>
          </p:cNvSpPr>
          <p:nvPr/>
        </p:nvSpPr>
        <p:spPr bwMode="auto">
          <a:xfrm>
            <a:off x="8393114" y="1934368"/>
            <a:ext cx="1970087" cy="3035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33335C"/>
            </a:solidFill>
            <a:round/>
            <a:headEnd/>
            <a:tailEnd/>
          </a:ln>
        </p:spPr>
        <p:txBody>
          <a:bodyPr wrap="none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    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itchFamily="18" charset="2"/>
              </a:rPr>
              <a:t>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  <a:sym typeface="Symbol" pitchFamily="18" charset="2"/>
              </a:rPr>
              <a:t>schoppen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    </a:t>
            </a:r>
            <a:r>
              <a:rPr kumimoji="0" lang="nl-NL" sz="4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sym typeface="Symbol" pitchFamily="18" charset="2"/>
              </a:rPr>
              <a:t> </a:t>
            </a:r>
          </a:p>
        </p:txBody>
      </p:sp>
      <p:sp>
        <p:nvSpPr>
          <p:cNvPr id="11" name="Afgeronde rechthoek 10"/>
          <p:cNvSpPr/>
          <p:nvPr/>
        </p:nvSpPr>
        <p:spPr bwMode="auto">
          <a:xfrm>
            <a:off x="4130503" y="5954960"/>
            <a:ext cx="3899073" cy="758602"/>
          </a:xfrm>
          <a:prstGeom prst="roundRect">
            <a:avLst/>
          </a:prstGeom>
          <a:solidFill>
            <a:srgbClr val="EFF1F0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ejaVu Sans"/>
                <a:ea typeface="+mn-ea"/>
                <a:cs typeface="Arial"/>
              </a:rPr>
              <a:t>belangrijk?</a:t>
            </a:r>
          </a:p>
        </p:txBody>
      </p:sp>
    </p:spTree>
    <p:extLst>
      <p:ext uri="{BB962C8B-B14F-4D97-AF65-F5344CB8AC3E}">
        <p14:creationId xmlns:p14="http://schemas.microsoft.com/office/powerpoint/2010/main" val="2230387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Lengteslagen (1a)</a:t>
            </a:r>
            <a:endParaRPr lang="nl-NL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61C5E5F7-873A-41D0-88A6-AAD26E7D58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75" y="895137"/>
            <a:ext cx="5168709" cy="4525962"/>
          </a:xfrm>
        </p:spPr>
        <p:txBody>
          <a:bodyPr/>
          <a:lstStyle/>
          <a:p>
            <a:pPr lvl="0"/>
            <a:r>
              <a:rPr lang="nl-NL" dirty="0">
                <a:solidFill>
                  <a:srgbClr val="000000"/>
                </a:solidFill>
                <a:latin typeface="+mj-lt"/>
              </a:rPr>
              <a:t>Hoeveel schoppen slagen zeker?</a:t>
            </a:r>
          </a:p>
          <a:p>
            <a:pPr lvl="1"/>
            <a:r>
              <a:rPr lang="nl-NL" dirty="0">
                <a:solidFill>
                  <a:srgbClr val="000000"/>
                </a:solidFill>
                <a:latin typeface="+mj-lt"/>
              </a:rPr>
              <a:t>3: ♠A, ♠V en ♠H</a:t>
            </a:r>
          </a:p>
          <a:p>
            <a:pPr lvl="0"/>
            <a:r>
              <a:rPr lang="nl-NL" dirty="0">
                <a:solidFill>
                  <a:srgbClr val="000000"/>
                </a:solidFill>
                <a:latin typeface="+mj-lt"/>
              </a:rPr>
              <a:t>Wanneer kans op 4 slagen?</a:t>
            </a:r>
          </a:p>
          <a:p>
            <a:pPr lvl="1"/>
            <a:r>
              <a:rPr lang="nl-NL" dirty="0">
                <a:solidFill>
                  <a:srgbClr val="000000"/>
                </a:solidFill>
                <a:latin typeface="+mj-lt"/>
              </a:rPr>
              <a:t>3-3 ‘</a:t>
            </a:r>
            <a:r>
              <a:rPr lang="nl-NL" dirty="0" err="1">
                <a:solidFill>
                  <a:srgbClr val="000000"/>
                </a:solidFill>
                <a:latin typeface="+mj-lt"/>
              </a:rPr>
              <a:t>zitsel</a:t>
            </a:r>
            <a:r>
              <a:rPr lang="nl-NL" dirty="0">
                <a:solidFill>
                  <a:srgbClr val="000000"/>
                </a:solidFill>
                <a:latin typeface="+mj-lt"/>
              </a:rPr>
              <a:t>’ bij OW</a:t>
            </a:r>
          </a:p>
        </p:txBody>
      </p:sp>
      <p:sp>
        <p:nvSpPr>
          <p:cNvPr id="15" name="Afgeronde rechthoek 7">
            <a:extLst>
              <a:ext uri="{FF2B5EF4-FFF2-40B4-BE49-F238E27FC236}">
                <a16:creationId xmlns:a16="http://schemas.microsoft.com/office/drawing/2014/main" id="{BE514F6F-F332-4682-A495-67B4B5AD1FB2}"/>
              </a:ext>
            </a:extLst>
          </p:cNvPr>
          <p:cNvSpPr/>
          <p:nvPr/>
        </p:nvSpPr>
        <p:spPr bwMode="auto">
          <a:xfrm>
            <a:off x="685631" y="5301826"/>
            <a:ext cx="3721893" cy="980737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40D0F"/>
              </a:buClr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Kans op 3-3 verdeling bij O-W: 36%</a:t>
            </a: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3C26CE26-5787-4035-8836-B5407EEC7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50" y="3435761"/>
            <a:ext cx="19240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F491939F-7A15-4477-87B7-1F958AAA6786}"/>
              </a:ext>
            </a:extLst>
          </p:cNvPr>
          <p:cNvSpPr txBox="1"/>
          <p:nvPr/>
        </p:nvSpPr>
        <p:spPr>
          <a:xfrm>
            <a:off x="2546578" y="4032577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+mj-lt"/>
              </a:rPr>
              <a:t>‘</a:t>
            </a:r>
            <a:r>
              <a:rPr lang="nl-NL" i="1" dirty="0">
                <a:latin typeface="+mj-lt"/>
              </a:rPr>
              <a:t>de lachende </a:t>
            </a:r>
            <a:br>
              <a:rPr lang="nl-NL" i="1" dirty="0">
                <a:latin typeface="+mj-lt"/>
              </a:rPr>
            </a:br>
            <a:r>
              <a:rPr lang="nl-NL" i="1" dirty="0">
                <a:latin typeface="+mj-lt"/>
              </a:rPr>
              <a:t>13</a:t>
            </a:r>
            <a:r>
              <a:rPr lang="nl-NL" i="1" baseline="30000" dirty="0">
                <a:latin typeface="+mj-lt"/>
              </a:rPr>
              <a:t>e</a:t>
            </a:r>
            <a:r>
              <a:rPr lang="nl-NL" dirty="0">
                <a:latin typeface="+mj-lt"/>
              </a:rPr>
              <a:t>’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21D8051-BBD9-4234-B37F-7D34FF3CF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6069" y="895137"/>
            <a:ext cx="2171860" cy="180712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A570415-F0AB-428C-92A0-92D5F3DD2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507" y="4649515"/>
            <a:ext cx="1790984" cy="1807119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881C405-5CED-4A7F-846B-890BCE1F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76" y="2702257"/>
            <a:ext cx="1945367" cy="17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C2BE8310-2A74-4F0C-A756-7AC8454EB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934" y="2702257"/>
            <a:ext cx="1976232" cy="17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fgeronde rechthoek 19">
            <a:extLst>
              <a:ext uri="{FF2B5EF4-FFF2-40B4-BE49-F238E27FC236}">
                <a16:creationId xmlns:a16="http://schemas.microsoft.com/office/drawing/2014/main" id="{85F06EAE-89F9-4364-9135-E1ECF73A09A8}"/>
              </a:ext>
            </a:extLst>
          </p:cNvPr>
          <p:cNvSpPr/>
          <p:nvPr/>
        </p:nvSpPr>
        <p:spPr bwMode="auto">
          <a:xfrm>
            <a:off x="8625385" y="895137"/>
            <a:ext cx="1192544" cy="1778388"/>
          </a:xfrm>
          <a:prstGeom prst="roundRect">
            <a:avLst/>
          </a:prstGeom>
          <a:solidFill>
            <a:srgbClr val="33335C">
              <a:alpha val="27843"/>
            </a:srgbClr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1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Lengteslagen (1b)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21D8051-BBD9-4234-B37F-7D34FF3C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069" y="895137"/>
            <a:ext cx="2171860" cy="180712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A570415-F0AB-428C-92A0-92D5F3DD2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507" y="4649515"/>
            <a:ext cx="1790984" cy="1807119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78761532-AE82-44D0-B9B4-BFAACA947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75" y="835348"/>
            <a:ext cx="5071005" cy="4525962"/>
          </a:xfrm>
        </p:spPr>
        <p:txBody>
          <a:bodyPr/>
          <a:lstStyle/>
          <a:p>
            <a:r>
              <a:rPr lang="nl-NL" dirty="0">
                <a:latin typeface="+mj-lt"/>
              </a:rPr>
              <a:t>Vaker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1738CE4-3562-4A5E-857A-56AC4B9E8F0B}"/>
              </a:ext>
            </a:extLst>
          </p:cNvPr>
          <p:cNvSpPr txBox="1"/>
          <p:nvPr/>
        </p:nvSpPr>
        <p:spPr>
          <a:xfrm>
            <a:off x="2624164" y="2471424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+mj-lt"/>
              </a:rPr>
              <a:t>‘</a:t>
            </a:r>
            <a:r>
              <a:rPr lang="nl-NL" sz="2400" i="1" dirty="0">
                <a:latin typeface="+mj-lt"/>
              </a:rPr>
              <a:t>4-2 </a:t>
            </a:r>
            <a:r>
              <a:rPr lang="nl-NL" sz="2400" i="1" dirty="0" err="1">
                <a:latin typeface="+mj-lt"/>
              </a:rPr>
              <a:t>zitsel</a:t>
            </a:r>
            <a:r>
              <a:rPr lang="nl-NL" sz="2400" dirty="0">
                <a:latin typeface="+mj-lt"/>
              </a:rPr>
              <a:t>’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D6C40E15-0CF5-4987-AD20-3F1EDB915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27" y="1223341"/>
            <a:ext cx="15811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fgeronde rechthoek 14">
            <a:extLst>
              <a:ext uri="{FF2B5EF4-FFF2-40B4-BE49-F238E27FC236}">
                <a16:creationId xmlns:a16="http://schemas.microsoft.com/office/drawing/2014/main" id="{37C51559-EC47-469A-8840-846AC6390091}"/>
              </a:ext>
            </a:extLst>
          </p:cNvPr>
          <p:cNvSpPr/>
          <p:nvPr/>
        </p:nvSpPr>
        <p:spPr bwMode="auto">
          <a:xfrm>
            <a:off x="797322" y="4249250"/>
            <a:ext cx="3721893" cy="980737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40D0F"/>
              </a:buClr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Let goed op wat de tegenpartij bijspeelt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FFE4B476-3C46-49C9-B202-384302197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16" y="2735982"/>
            <a:ext cx="2144853" cy="178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8A330636-D06F-49D5-A83C-AF2E6037F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836" y="2723301"/>
            <a:ext cx="2066832" cy="184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258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Lengteslagen (2a)</a:t>
            </a:r>
            <a:endParaRPr lang="nl-NL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75032371-6DD7-43C5-95CA-14DBBD536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75" y="692150"/>
            <a:ext cx="5071005" cy="4525962"/>
          </a:xfrm>
        </p:spPr>
        <p:txBody>
          <a:bodyPr/>
          <a:lstStyle/>
          <a:p>
            <a:r>
              <a:rPr lang="nl-NL" dirty="0">
                <a:latin typeface="+mj-lt"/>
              </a:rPr>
              <a:t>Wanneer 5 ruiten slagen?</a:t>
            </a:r>
          </a:p>
          <a:p>
            <a:pPr lvl="1"/>
            <a:r>
              <a:rPr lang="nl-NL" dirty="0">
                <a:latin typeface="+mj-lt"/>
              </a:rPr>
              <a:t>ruiten 3-2 bij OW</a:t>
            </a:r>
          </a:p>
          <a:p>
            <a:r>
              <a:rPr lang="nl-NL" dirty="0">
                <a:latin typeface="+mj-lt"/>
              </a:rPr>
              <a:t>Met welke kaart begin je?</a:t>
            </a:r>
          </a:p>
          <a:p>
            <a:pPr lvl="1"/>
            <a:r>
              <a:rPr lang="nl-NL" dirty="0">
                <a:solidFill>
                  <a:srgbClr val="FF0000"/>
                </a:solidFill>
                <a:latin typeface="+mj-lt"/>
              </a:rPr>
              <a:t>♦</a:t>
            </a:r>
            <a:r>
              <a:rPr lang="nl-NL" dirty="0">
                <a:latin typeface="+mj-lt"/>
              </a:rPr>
              <a:t>V</a:t>
            </a:r>
          </a:p>
          <a:p>
            <a:pPr lvl="2"/>
            <a:r>
              <a:rPr lang="nl-NL" dirty="0" err="1">
                <a:latin typeface="+mj-lt"/>
              </a:rPr>
              <a:t>honneur</a:t>
            </a:r>
            <a:r>
              <a:rPr lang="nl-NL" dirty="0">
                <a:latin typeface="+mj-lt"/>
              </a:rPr>
              <a:t> aan 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korte kant eerst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  <p:sp>
        <p:nvSpPr>
          <p:cNvPr id="15" name="Afgeronde rechthoek 4">
            <a:extLst>
              <a:ext uri="{FF2B5EF4-FFF2-40B4-BE49-F238E27FC236}">
                <a16:creationId xmlns:a16="http://schemas.microsoft.com/office/drawing/2014/main" id="{32BA7899-2995-4D5F-987E-4CE1E9C1E726}"/>
              </a:ext>
            </a:extLst>
          </p:cNvPr>
          <p:cNvSpPr/>
          <p:nvPr/>
        </p:nvSpPr>
        <p:spPr bwMode="auto">
          <a:xfrm>
            <a:off x="703562" y="3821330"/>
            <a:ext cx="3721893" cy="980737"/>
          </a:xfrm>
          <a:prstGeom prst="roundRect">
            <a:avLst/>
          </a:prstGeom>
          <a:solidFill>
            <a:srgbClr val="E5E5E5"/>
          </a:solidFill>
          <a:ln w="38100" cap="flat" cmpd="sng" algn="ctr">
            <a:solidFill>
              <a:srgbClr val="33335C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40D0F"/>
              </a:buClr>
            </a:pPr>
            <a:r>
              <a:rPr lang="nl-NL" sz="2400" dirty="0">
                <a:solidFill>
                  <a:srgbClr val="000000"/>
                </a:solidFill>
                <a:latin typeface="+mj-lt"/>
              </a:rPr>
              <a:t>Kans op 3-2 verdeling bij O-W: 68%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A85529C7-9536-4157-8492-586A436B8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682" y="2788569"/>
            <a:ext cx="1944942" cy="17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7330A20A-83BF-4989-AC5B-F4CF776B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8EC"/>
              </a:clrFrom>
              <a:clrTo>
                <a:srgbClr val="FF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54" y="2787033"/>
            <a:ext cx="1815437" cy="176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596C5D0-D862-4393-B144-0C39171C0A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5200" y="853875"/>
            <a:ext cx="2436482" cy="177557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40377C7-8396-4490-938A-7C3C373D1E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5722" y="4802067"/>
            <a:ext cx="1815437" cy="180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6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dirty="0"/>
              <a:t>Tafelopdracht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46112" y="972522"/>
            <a:ext cx="4297363" cy="4525962"/>
          </a:xfrm>
        </p:spPr>
        <p:txBody>
          <a:bodyPr/>
          <a:lstStyle/>
          <a:p>
            <a:r>
              <a:rPr lang="nl-NL" dirty="0"/>
              <a:t>Maak uit werkboek:</a:t>
            </a:r>
          </a:p>
          <a:p>
            <a:pPr lvl="1"/>
            <a:r>
              <a:rPr lang="nl-NL" dirty="0"/>
              <a:t>pag. 34</a:t>
            </a:r>
          </a:p>
          <a:p>
            <a:pPr lvl="2"/>
            <a:r>
              <a:rPr lang="nl-NL" dirty="0"/>
              <a:t>opgave 1 t/m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602">
            <a:off x="5733032" y="773529"/>
            <a:ext cx="4281913" cy="55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4697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2B728-A853-4085-9D4A-ED4D9383A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Werkboek 3A-1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75032371-6DD7-43C5-95CA-14DBBD5361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3562" y="745671"/>
            <a:ext cx="4190108" cy="4525962"/>
          </a:xfrm>
        </p:spPr>
        <p:txBody>
          <a:bodyPr/>
          <a:lstStyle/>
          <a:p>
            <a:r>
              <a:rPr lang="nl-NL" dirty="0"/>
              <a:t>Hoeveel ruitenslagen?</a:t>
            </a:r>
          </a:p>
          <a:p>
            <a:pPr lvl="1"/>
            <a:r>
              <a:rPr lang="nl-NL" dirty="0"/>
              <a:t>O-W: 3-3 </a:t>
            </a:r>
            <a:r>
              <a:rPr lang="nl-NL" dirty="0" err="1"/>
              <a:t>zitsel</a:t>
            </a:r>
            <a:endParaRPr lang="nl-NL" dirty="0"/>
          </a:p>
          <a:p>
            <a:pPr lvl="2"/>
            <a:r>
              <a:rPr lang="nl-NL" dirty="0"/>
              <a:t>4</a:t>
            </a:r>
          </a:p>
          <a:p>
            <a:pPr lvl="1"/>
            <a:r>
              <a:rPr lang="nl-NL" dirty="0"/>
              <a:t>O-W: 4-2 </a:t>
            </a:r>
            <a:r>
              <a:rPr lang="nl-NL" dirty="0" err="1"/>
              <a:t>zitsel</a:t>
            </a:r>
            <a:endParaRPr lang="nl-NL" dirty="0"/>
          </a:p>
          <a:p>
            <a:pPr lvl="2"/>
            <a:r>
              <a:rPr lang="nl-NL" dirty="0"/>
              <a:t>3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7FF90FF-FD8D-4B04-B67A-32AB0CF4B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1" y="985774"/>
            <a:ext cx="1440161" cy="168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02B0D8E0-C0FA-41F0-8FF1-E6210C10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91" y="4787859"/>
            <a:ext cx="2298043" cy="168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5419F254-D761-45D2-A086-22D164831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609" y="2848330"/>
            <a:ext cx="1857720" cy="168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6F452079-CF75-4593-8905-8A3419B4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82" y="2833136"/>
            <a:ext cx="1606018" cy="15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CDC30AF-A676-444A-9848-851A7F8F6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3" y="2904152"/>
            <a:ext cx="1305888" cy="157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057CD41B-9C9E-4012-A0BA-6109F829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5DE97"/>
              </a:clrFrom>
              <a:clrTo>
                <a:srgbClr val="B5DE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73" y="2845987"/>
            <a:ext cx="1830436" cy="15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394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17075</TotalTime>
  <Words>1193</Words>
  <Application>Microsoft Office PowerPoint</Application>
  <PresentationFormat>Breedbeeld</PresentationFormat>
  <Paragraphs>322</Paragraphs>
  <Slides>38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38</vt:i4>
      </vt:variant>
    </vt:vector>
  </HeadingPairs>
  <TitlesOfParts>
    <vt:vector size="48" baseType="lpstr">
      <vt:lpstr>Arial</vt:lpstr>
      <vt:lpstr>Calibri</vt:lpstr>
      <vt:lpstr>DejaVu Sans</vt:lpstr>
      <vt:lpstr>Segoe Print</vt:lpstr>
      <vt:lpstr>Symbol</vt:lpstr>
      <vt:lpstr>Verdana</vt:lpstr>
      <vt:lpstr>Wingdings</vt:lpstr>
      <vt:lpstr>1_Bridge  NBB 5-krt hoog sjb 2</vt:lpstr>
      <vt:lpstr>2_Bridge  NBB 5-krt hoog sjb 2</vt:lpstr>
      <vt:lpstr>3_Bridge  NBB 5-krt hoog sjb 2</vt:lpstr>
      <vt:lpstr>PowerPoint-presentatie</vt:lpstr>
      <vt:lpstr>Herhaling 1</vt:lpstr>
      <vt:lpstr>Herhaling 2</vt:lpstr>
      <vt:lpstr>Herhaling 3</vt:lpstr>
      <vt:lpstr>Lengteslagen (1a)</vt:lpstr>
      <vt:lpstr>Lengteslagen (1b)</vt:lpstr>
      <vt:lpstr>Lengteslagen (2a)</vt:lpstr>
      <vt:lpstr>Tafelopdracht</vt:lpstr>
      <vt:lpstr>Werkboek 3A-1</vt:lpstr>
      <vt:lpstr>Werkboek 3A-2</vt:lpstr>
      <vt:lpstr>Werkboek 3A-3</vt:lpstr>
      <vt:lpstr>Werkboek 3A-4</vt:lpstr>
      <vt:lpstr>Kansen (1)</vt:lpstr>
      <vt:lpstr>Kansen (2)</vt:lpstr>
      <vt:lpstr>Kansen (3)</vt:lpstr>
      <vt:lpstr>Kansen (4)</vt:lpstr>
      <vt:lpstr>Aanpak slagen ontwikkelen (1)</vt:lpstr>
      <vt:lpstr>Aanpak slagen ontwikkelen (2)</vt:lpstr>
      <vt:lpstr>Welke kleur ontwikkelen (1)</vt:lpstr>
      <vt:lpstr>Welke kleur ontwikkelen (2)</vt:lpstr>
      <vt:lpstr>Kansen per kleur</vt:lpstr>
      <vt:lpstr>Tafelopdracht</vt:lpstr>
      <vt:lpstr>Werkboek 3A-5</vt:lpstr>
      <vt:lpstr>Werkboek 3A-6</vt:lpstr>
      <vt:lpstr>Werkboek 3A-7</vt:lpstr>
      <vt:lpstr>TROEF</vt:lpstr>
      <vt:lpstr>De kracht van troef (1)</vt:lpstr>
      <vt:lpstr>De kracht van troef (2)</vt:lpstr>
      <vt:lpstr>De kracht van troef (3)</vt:lpstr>
      <vt:lpstr>Spel 1</vt:lpstr>
      <vt:lpstr>Spel 1</vt:lpstr>
      <vt:lpstr>Spel 2</vt:lpstr>
      <vt:lpstr>Spel 2</vt:lpstr>
      <vt:lpstr>Spel 3</vt:lpstr>
      <vt:lpstr>Spel 3</vt:lpstr>
      <vt:lpstr>Spel 4</vt:lpstr>
      <vt:lpstr>Spel 4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Ton Walbeek</dc:creator>
  <cp:lastModifiedBy>Kees de Jong</cp:lastModifiedBy>
  <cp:revision>760</cp:revision>
  <cp:lastPrinted>2024-10-07T09:57:04Z</cp:lastPrinted>
  <dcterms:created xsi:type="dcterms:W3CDTF">2020-08-29T14:05:08Z</dcterms:created>
  <dcterms:modified xsi:type="dcterms:W3CDTF">2025-10-06T18:10:31Z</dcterms:modified>
</cp:coreProperties>
</file>